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mp4"/>
  <Default Extension="rels" ContentType="application/vnd.openxmlformats-package.relationships+xml"/>
  <Default Extension="fntdata" ContentType="application/x-fontdata"/>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entation.xml" ContentType="application/vnd.openxmlformats-officedocument.presentationml.presentation.main+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70" r:id="rId10"/>
    <p:sldId id="264" r:id="rId11"/>
    <p:sldId id="265" r:id="rId12"/>
    <p:sldId id="266" r:id="rId13"/>
    <p:sldId id="267" r:id="rId14"/>
    <p:sldId id="268" r:id="rId15"/>
    <p:sldId id="269" r:id="rId16"/>
  </p:sldIdLst>
  <p:sldSz cx="18288000" cy="10287000"/>
  <p:notesSz cx="6858000" cy="9144000"/>
  <p:embeddedFontLst>
    <p:embeddedFont>
      <p:font typeface="Aileron Regular" pitchFamily="2" charset="77"/>
      <p:regular r:id="rId18"/>
    </p:embeddedFont>
    <p:embeddedFont>
      <p:font typeface="Aileron Regular Bold" pitchFamily="2" charset="77"/>
      <p:regular r:id="rId19"/>
      <p:bold r:id="rId20"/>
    </p:embeddedFont>
    <p:embeddedFont>
      <p:font typeface="Arimo" panose="020B0604020202020204" pitchFamily="34" charset="0"/>
      <p:regular r:id="rId21"/>
    </p:embeddedFont>
    <p:embeddedFont>
      <p:font typeface="Calibri" panose="020F0502020204030204" pitchFamily="34" charset="0"/>
      <p:regular r:id="rId22"/>
      <p:bold r:id="rId23"/>
      <p:italic r:id="rId24"/>
      <p:boldItalic r:id="rId25"/>
    </p:embeddedFont>
    <p:embeddedFont>
      <p:font typeface="Montserrat Extra-Bold" pitchFamily="2" charset="77"/>
      <p:regular r:id="rId26"/>
      <p:bold r:id="rId27"/>
    </p:embeddedFont>
    <p:embeddedFont>
      <p:font typeface="Montserrat Extra-Bold Bold" pitchFamily="2" charset="77"/>
      <p:regular r:id="rId28"/>
      <p:bold r:id="rId29"/>
    </p:embeddedFont>
    <p:embeddedFont>
      <p:font typeface="Open Sans Light" panose="020F0302020204030204" pitchFamily="34" charset="0"/>
      <p:regular r:id="rId30"/>
      <p:italic r:id="rId31"/>
    </p:embeddedFont>
    <p:embeddedFont>
      <p:font typeface="Poppins" pitchFamily="2" charset="77"/>
      <p:regular r:id="rId32"/>
    </p:embeddedFont>
    <p:embeddedFont>
      <p:font typeface="Poppins Medium" panose="020B0604020202020204" pitchFamily="34" charset="0"/>
      <p:regular r:id="rId33"/>
    </p:embeddedFont>
    <p:embeddedFont>
      <p:font typeface="Telegraf Bold" pitchFamily="2" charset="77"/>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4" autoAdjust="0"/>
    <p:restoredTop sz="94593" autoAdjust="0"/>
  </p:normalViewPr>
  <p:slideViewPr>
    <p:cSldViewPr>
      <p:cViewPr>
        <p:scale>
          <a:sx n="50" d="100"/>
          <a:sy n="50" d="100"/>
        </p:scale>
        <p:origin x="992" y="1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23109F-0500-0041-BA8D-EAF2041A5863}"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CB25E-31BA-A54E-ABA0-A7385301D92A}" type="slidenum">
              <a:rPr lang="en-US" smtClean="0"/>
              <a:t>‹#›</a:t>
            </a:fld>
            <a:endParaRPr lang="en-US"/>
          </a:p>
        </p:txBody>
      </p:sp>
    </p:spTree>
    <p:extLst>
      <p:ext uri="{BB962C8B-B14F-4D97-AF65-F5344CB8AC3E}">
        <p14:creationId xmlns:p14="http://schemas.microsoft.com/office/powerpoint/2010/main" val="1799361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latin typeface="Helvetica Neue" panose="02000503000000020004" pitchFamily="2" charset="0"/>
              </a:rPr>
              <a:t>COMING TO THE TIMELINE OF THE APP, we </a:t>
            </a:r>
            <a:r>
              <a:rPr lang="en-IN" dirty="0" err="1">
                <a:effectLst/>
                <a:latin typeface="Helvetica Neue" panose="02000503000000020004" pitchFamily="2" charset="0"/>
              </a:rPr>
              <a:t>divied</a:t>
            </a:r>
            <a:r>
              <a:rPr lang="en-IN" dirty="0">
                <a:effectLst/>
                <a:latin typeface="Helvetica Neue" panose="02000503000000020004" pitchFamily="2" charset="0"/>
              </a:rPr>
              <a:t> the project into 4 diff parts following agile development, The starting was the ideation &amp; planning in which we mostly did the research and learned the tech stacks required to make the app, </a:t>
            </a:r>
            <a:r>
              <a:rPr lang="en-IN" dirty="0" err="1">
                <a:effectLst/>
                <a:latin typeface="Helvetica Neue" panose="02000503000000020004" pitchFamily="2" charset="0"/>
              </a:rPr>
              <a:t>THen</a:t>
            </a:r>
            <a:r>
              <a:rPr lang="en-IN" dirty="0">
                <a:effectLst/>
                <a:latin typeface="Helvetica Neue" panose="02000503000000020004" pitchFamily="2" charset="0"/>
              </a:rPr>
              <a:t> followed by the backend, in this we developed the backend technologies and made the database of the app then comes front end, we made the UI of the app and connected it with the backend to achieve the goals of our app then comes the final step that is debugging , We resolved any conflicts ,merged branch and did final debugging of the app to achieve the final product.</a:t>
            </a:r>
          </a:p>
          <a:p>
            <a:endParaRPr lang="en-US" dirty="0"/>
          </a:p>
        </p:txBody>
      </p:sp>
      <p:sp>
        <p:nvSpPr>
          <p:cNvPr id="4" name="Slide Number Placeholder 3"/>
          <p:cNvSpPr>
            <a:spLocks noGrp="1"/>
          </p:cNvSpPr>
          <p:nvPr>
            <p:ph type="sldNum" sz="quarter" idx="5"/>
          </p:nvPr>
        </p:nvSpPr>
        <p:spPr/>
        <p:txBody>
          <a:bodyPr/>
          <a:lstStyle/>
          <a:p>
            <a:fld id="{EA7CB25E-31BA-A54E-ABA0-A7385301D92A}" type="slidenum">
              <a:rPr lang="en-US" smtClean="0"/>
              <a:t>13</a:t>
            </a:fld>
            <a:endParaRPr lang="en-US"/>
          </a:p>
        </p:txBody>
      </p:sp>
    </p:spTree>
    <p:extLst>
      <p:ext uri="{BB962C8B-B14F-4D97-AF65-F5344CB8AC3E}">
        <p14:creationId xmlns:p14="http://schemas.microsoft.com/office/powerpoint/2010/main" val="352079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D1D5DB"/>
                </a:solidFill>
                <a:effectLst/>
                <a:latin typeface="Söhne"/>
              </a:rPr>
              <a:t>"Whether you're a casual cricket fan or a die-hard enthusiast, you're sure to experience the thrill of cricket matches like never before with Stat11. </a:t>
            </a:r>
            <a:endParaRPr lang="en-US" dirty="0"/>
          </a:p>
          <a:p>
            <a:endParaRPr lang="en-US" dirty="0"/>
          </a:p>
        </p:txBody>
      </p:sp>
      <p:sp>
        <p:nvSpPr>
          <p:cNvPr id="4" name="Slide Number Placeholder 3"/>
          <p:cNvSpPr>
            <a:spLocks noGrp="1"/>
          </p:cNvSpPr>
          <p:nvPr>
            <p:ph type="sldNum" sz="quarter" idx="5"/>
          </p:nvPr>
        </p:nvSpPr>
        <p:spPr/>
        <p:txBody>
          <a:bodyPr/>
          <a:lstStyle/>
          <a:p>
            <a:fld id="{EA7CB25E-31BA-A54E-ABA0-A7385301D92A}" type="slidenum">
              <a:rPr lang="en-US" smtClean="0"/>
              <a:t>15</a:t>
            </a:fld>
            <a:endParaRPr lang="en-US"/>
          </a:p>
        </p:txBody>
      </p:sp>
    </p:spTree>
    <p:extLst>
      <p:ext uri="{BB962C8B-B14F-4D97-AF65-F5344CB8AC3E}">
        <p14:creationId xmlns:p14="http://schemas.microsoft.com/office/powerpoint/2010/main" val="2443149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slideLayout" Target="../slideLayouts/slideLayout7.xml"/><Relationship Id="rId7" Type="http://schemas.openxmlformats.org/officeDocument/2006/relationships/image" Target="../media/image23.svg"/><Relationship Id="rId12" Type="http://schemas.openxmlformats.org/officeDocument/2006/relationships/image" Target="../media/image3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2.png"/><Relationship Id="rId11" Type="http://schemas.openxmlformats.org/officeDocument/2006/relationships/image" Target="../media/image38.png"/><Relationship Id="rId5" Type="http://schemas.openxmlformats.org/officeDocument/2006/relationships/image" Target="../media/image21.svg"/><Relationship Id="rId10"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image" Target="../media/image37.png"/><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7.xml"/><Relationship Id="rId7" Type="http://schemas.openxmlformats.org/officeDocument/2006/relationships/image" Target="../media/image21.svg"/><Relationship Id="rId12"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11" Type="http://schemas.openxmlformats.org/officeDocument/2006/relationships/image" Target="../media/image2.png"/><Relationship Id="rId5" Type="http://schemas.openxmlformats.org/officeDocument/2006/relationships/image" Target="../media/image23.svg"/><Relationship Id="rId10" Type="http://schemas.openxmlformats.org/officeDocument/2006/relationships/image" Target="../media/image43.png"/><Relationship Id="rId4" Type="http://schemas.openxmlformats.org/officeDocument/2006/relationships/image" Target="../media/image22.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6.jpeg"/><Relationship Id="rId3" Type="http://schemas.openxmlformats.org/officeDocument/2006/relationships/slideLayout" Target="../slideLayouts/slideLayout7.xml"/><Relationship Id="rId7" Type="http://schemas.openxmlformats.org/officeDocument/2006/relationships/image" Target="../media/image23.svg"/><Relationship Id="rId12" Type="http://schemas.openxmlformats.org/officeDocument/2006/relationships/image" Target="../media/image4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svg"/><Relationship Id="rId15" Type="http://schemas.openxmlformats.org/officeDocument/2006/relationships/image" Target="../media/image3.png"/><Relationship Id="rId10" Type="http://schemas.openxmlformats.org/officeDocument/2006/relationships/image" Target="../media/image44.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47.jpe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7.xml"/><Relationship Id="rId7" Type="http://schemas.openxmlformats.org/officeDocument/2006/relationships/image" Target="../media/image50.png"/><Relationship Id="rId12"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2.png"/><Relationship Id="rId10" Type="http://schemas.openxmlformats.org/officeDocument/2006/relationships/image" Target="../media/image53.png"/><Relationship Id="rId4" Type="http://schemas.openxmlformats.org/officeDocument/2006/relationships/image" Target="../media/image48.jpe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7.jpe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5.png"/><Relationship Id="rId12"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sv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7.jpe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6.svg"/><Relationship Id="rId3" Type="http://schemas.openxmlformats.org/officeDocument/2006/relationships/slideLayout" Target="../slideLayouts/slideLayout7.xml"/><Relationship Id="rId7" Type="http://schemas.openxmlformats.org/officeDocument/2006/relationships/image" Target="../media/image23.svg"/><Relationship Id="rId12"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1.svg"/><Relationship Id="rId3" Type="http://schemas.openxmlformats.org/officeDocument/2006/relationships/slideLayout" Target="../slideLayouts/slideLayout7.xml"/><Relationship Id="rId7" Type="http://schemas.openxmlformats.org/officeDocument/2006/relationships/image" Target="../media/image21.svg"/><Relationship Id="rId12" Type="http://schemas.openxmlformats.org/officeDocument/2006/relationships/image" Target="../media/image3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25.svg"/><Relationship Id="rId15" Type="http://schemas.openxmlformats.org/officeDocument/2006/relationships/image" Target="../media/image3.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3.svg"/><Relationship Id="rId1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23.svg"/><Relationship Id="rId12" Type="http://schemas.openxmlformats.org/officeDocument/2006/relationships/image" Target="../media/image31.svg"/><Relationship Id="rId2" Type="http://schemas.openxmlformats.org/officeDocument/2006/relationships/audio" Target="../media/media8.m4a"/><Relationship Id="rId16" Type="http://schemas.openxmlformats.org/officeDocument/2006/relationships/image" Target="../media/image3.png"/><Relationship Id="rId1" Type="http://schemas.microsoft.com/office/2007/relationships/media" Target="../media/media8.m4a"/><Relationship Id="rId6" Type="http://schemas.openxmlformats.org/officeDocument/2006/relationships/image" Target="../media/image22.png"/><Relationship Id="rId11" Type="http://schemas.openxmlformats.org/officeDocument/2006/relationships/image" Target="../media/image30.png"/><Relationship Id="rId5" Type="http://schemas.openxmlformats.org/officeDocument/2006/relationships/image" Target="../media/image21.svg"/><Relationship Id="rId15" Type="http://schemas.openxmlformats.org/officeDocument/2006/relationships/image" Target="../media/image34.png"/><Relationship Id="rId10"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svg"/><Relationship Id="rId12"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25.svg"/><Relationship Id="rId10" Type="http://schemas.openxmlformats.org/officeDocument/2006/relationships/image" Target="../media/image2.png"/><Relationship Id="rId4" Type="http://schemas.openxmlformats.org/officeDocument/2006/relationships/image" Target="../media/image24.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6974" y="-1339190"/>
            <a:ext cx="18561948" cy="12965381"/>
            <a:chOff x="0" y="0"/>
            <a:chExt cx="15163800" cy="10591800"/>
          </a:xfrm>
        </p:grpSpPr>
        <p:sp>
          <p:nvSpPr>
            <p:cNvPr id="3" name="Freeform 3"/>
            <p:cNvSpPr/>
            <p:nvPr/>
          </p:nvSpPr>
          <p:spPr>
            <a:xfrm>
              <a:off x="0" y="0"/>
              <a:ext cx="15163800" cy="10591800"/>
            </a:xfrm>
            <a:custGeom>
              <a:avLst/>
              <a:gdLst/>
              <a:ahLst/>
              <a:cxnLst/>
              <a:rect l="l" t="t" r="r" b="b"/>
              <a:pathLst>
                <a:path w="15163800" h="10591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4"/>
              <a:stretch>
                <a:fillRect l="-12088" r="-12088"/>
              </a:stretch>
            </a:blipFill>
          </p:spPr>
        </p:sp>
      </p:grpSp>
      <p:grpSp>
        <p:nvGrpSpPr>
          <p:cNvPr id="4" name="Group 4"/>
          <p:cNvGrpSpPr/>
          <p:nvPr/>
        </p:nvGrpSpPr>
        <p:grpSpPr>
          <a:xfrm rot="3577051">
            <a:off x="-3483480" y="-1445415"/>
            <a:ext cx="14568202" cy="12656707"/>
            <a:chOff x="0" y="0"/>
            <a:chExt cx="812800" cy="706152"/>
          </a:xfrm>
        </p:grpSpPr>
        <p:sp>
          <p:nvSpPr>
            <p:cNvPr id="5" name="Freeform 5"/>
            <p:cNvSpPr/>
            <p:nvPr/>
          </p:nvSpPr>
          <p:spPr>
            <a:xfrm>
              <a:off x="0" y="0"/>
              <a:ext cx="812800" cy="706152"/>
            </a:xfrm>
            <a:custGeom>
              <a:avLst/>
              <a:gdLst/>
              <a:ahLst/>
              <a:cxnLst/>
              <a:rect l="l" t="t" r="r" b="b"/>
              <a:pathLst>
                <a:path w="812800" h="706152">
                  <a:moveTo>
                    <a:pt x="406400" y="0"/>
                  </a:moveTo>
                  <a:lnTo>
                    <a:pt x="812800" y="706152"/>
                  </a:lnTo>
                  <a:lnTo>
                    <a:pt x="0" y="706152"/>
                  </a:lnTo>
                  <a:lnTo>
                    <a:pt x="406400" y="0"/>
                  </a:lnTo>
                  <a:close/>
                </a:path>
              </a:pathLst>
            </a:custGeom>
            <a:solidFill>
              <a:srgbClr val="29271A">
                <a:alpha val="63922"/>
              </a:srgbClr>
            </a:solidFill>
          </p:spPr>
        </p:sp>
        <p:sp>
          <p:nvSpPr>
            <p:cNvPr id="6" name="TextBox 6"/>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347002" y="9163348"/>
            <a:ext cx="912298" cy="666229"/>
            <a:chOff x="0" y="0"/>
            <a:chExt cx="1216397" cy="888306"/>
          </a:xfrm>
        </p:grpSpPr>
        <p:grpSp>
          <p:nvGrpSpPr>
            <p:cNvPr id="8" name="Group 8"/>
            <p:cNvGrpSpPr/>
            <p:nvPr/>
          </p:nvGrpSpPr>
          <p:grpSpPr>
            <a:xfrm rot="1315157">
              <a:off x="162579" y="-5414"/>
              <a:ext cx="145109" cy="899135"/>
              <a:chOff x="0" y="0"/>
              <a:chExt cx="42965" cy="266224"/>
            </a:xfrm>
          </p:grpSpPr>
          <p:sp>
            <p:nvSpPr>
              <p:cNvPr id="9" name="Freeform 9"/>
              <p:cNvSpPr/>
              <p:nvPr/>
            </p:nvSpPr>
            <p:spPr>
              <a:xfrm>
                <a:off x="0" y="0"/>
                <a:ext cx="42965" cy="266224"/>
              </a:xfrm>
              <a:custGeom>
                <a:avLst/>
                <a:gdLst/>
                <a:ahLst/>
                <a:cxnLst/>
                <a:rect l="l" t="t" r="r" b="b"/>
                <a:pathLst>
                  <a:path w="42965" h="266224">
                    <a:moveTo>
                      <a:pt x="0" y="0"/>
                    </a:moveTo>
                    <a:lnTo>
                      <a:pt x="42965" y="0"/>
                    </a:lnTo>
                    <a:lnTo>
                      <a:pt x="42965" y="266224"/>
                    </a:lnTo>
                    <a:lnTo>
                      <a:pt x="0" y="266224"/>
                    </a:ln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1774"/>
                  </a:lnSpc>
                </a:pPr>
                <a:endParaRPr/>
              </a:p>
            </p:txBody>
          </p:sp>
        </p:grpSp>
        <p:grpSp>
          <p:nvGrpSpPr>
            <p:cNvPr id="11" name="Group 11"/>
            <p:cNvGrpSpPr/>
            <p:nvPr/>
          </p:nvGrpSpPr>
          <p:grpSpPr>
            <a:xfrm rot="1315157">
              <a:off x="538399" y="-5414"/>
              <a:ext cx="145109" cy="899135"/>
              <a:chOff x="0" y="0"/>
              <a:chExt cx="42965" cy="266224"/>
            </a:xfrm>
          </p:grpSpPr>
          <p:sp>
            <p:nvSpPr>
              <p:cNvPr id="12" name="Freeform 12"/>
              <p:cNvSpPr/>
              <p:nvPr/>
            </p:nvSpPr>
            <p:spPr>
              <a:xfrm>
                <a:off x="0" y="0"/>
                <a:ext cx="42965" cy="266224"/>
              </a:xfrm>
              <a:custGeom>
                <a:avLst/>
                <a:gdLst/>
                <a:ahLst/>
                <a:cxnLst/>
                <a:rect l="l" t="t" r="r" b="b"/>
                <a:pathLst>
                  <a:path w="42965" h="266224">
                    <a:moveTo>
                      <a:pt x="0" y="0"/>
                    </a:moveTo>
                    <a:lnTo>
                      <a:pt x="42965" y="0"/>
                    </a:lnTo>
                    <a:lnTo>
                      <a:pt x="42965" y="266224"/>
                    </a:lnTo>
                    <a:lnTo>
                      <a:pt x="0" y="266224"/>
                    </a:lnTo>
                    <a:close/>
                  </a:path>
                </a:pathLst>
              </a:custGeom>
              <a:solidFill>
                <a:srgbClr val="FFFFFF"/>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1774"/>
                  </a:lnSpc>
                </a:pPr>
                <a:endParaRPr/>
              </a:p>
            </p:txBody>
          </p:sp>
        </p:grpSp>
        <p:grpSp>
          <p:nvGrpSpPr>
            <p:cNvPr id="14" name="Group 14"/>
            <p:cNvGrpSpPr/>
            <p:nvPr/>
          </p:nvGrpSpPr>
          <p:grpSpPr>
            <a:xfrm rot="1315157">
              <a:off x="908709" y="-5414"/>
              <a:ext cx="145109" cy="899135"/>
              <a:chOff x="0" y="0"/>
              <a:chExt cx="42965" cy="266224"/>
            </a:xfrm>
          </p:grpSpPr>
          <p:sp>
            <p:nvSpPr>
              <p:cNvPr id="15" name="Freeform 15"/>
              <p:cNvSpPr/>
              <p:nvPr/>
            </p:nvSpPr>
            <p:spPr>
              <a:xfrm>
                <a:off x="0" y="0"/>
                <a:ext cx="42965" cy="266224"/>
              </a:xfrm>
              <a:custGeom>
                <a:avLst/>
                <a:gdLst/>
                <a:ahLst/>
                <a:cxnLst/>
                <a:rect l="l" t="t" r="r" b="b"/>
                <a:pathLst>
                  <a:path w="42965" h="266224">
                    <a:moveTo>
                      <a:pt x="0" y="0"/>
                    </a:moveTo>
                    <a:lnTo>
                      <a:pt x="42965" y="0"/>
                    </a:lnTo>
                    <a:lnTo>
                      <a:pt x="42965" y="266224"/>
                    </a:lnTo>
                    <a:lnTo>
                      <a:pt x="0" y="266224"/>
                    </a:lnTo>
                    <a:close/>
                  </a:path>
                </a:pathLst>
              </a:custGeom>
              <a:solidFill>
                <a:srgbClr val="FFFFFF"/>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1774"/>
                  </a:lnSpc>
                </a:pPr>
                <a:endParaRPr/>
              </a:p>
            </p:txBody>
          </p:sp>
        </p:grpSp>
      </p:grpSp>
      <p:sp>
        <p:nvSpPr>
          <p:cNvPr id="17" name="AutoShape 17"/>
          <p:cNvSpPr/>
          <p:nvPr/>
        </p:nvSpPr>
        <p:spPr>
          <a:xfrm>
            <a:off x="5657069" y="9496462"/>
            <a:ext cx="9979171" cy="0"/>
          </a:xfrm>
          <a:prstGeom prst="line">
            <a:avLst/>
          </a:prstGeom>
          <a:ln w="47625" cap="flat">
            <a:solidFill>
              <a:srgbClr val="FFFFFF"/>
            </a:solidFill>
            <a:prstDash val="solid"/>
            <a:headEnd type="none" w="sm" len="sm"/>
            <a:tailEnd type="none" w="sm" len="sm"/>
          </a:ln>
        </p:spPr>
      </p:sp>
      <p:pic>
        <p:nvPicPr>
          <p:cNvPr id="18" name="Picture 18"/>
          <p:cNvPicPr>
            <a:picLocks noChangeAspect="1"/>
          </p:cNvPicPr>
          <p:nvPr/>
        </p:nvPicPr>
        <p:blipFill>
          <a:blip r:embed="rId5"/>
          <a:srcRect/>
          <a:stretch>
            <a:fillRect/>
          </a:stretch>
        </p:blipFill>
        <p:spPr>
          <a:xfrm>
            <a:off x="1110441" y="2960486"/>
            <a:ext cx="5380359" cy="2183014"/>
          </a:xfrm>
          <a:prstGeom prst="rect">
            <a:avLst/>
          </a:prstGeom>
        </p:spPr>
      </p:pic>
      <p:pic>
        <p:nvPicPr>
          <p:cNvPr id="20" name="Audio 19">
            <a:hlinkClick r:id="" action="ppaction://media"/>
            <a:extLst>
              <a:ext uri="{FF2B5EF4-FFF2-40B4-BE49-F238E27FC236}">
                <a16:creationId xmlns:a16="http://schemas.microsoft.com/office/drawing/2014/main" id="{E3862D50-B334-1C37-095F-21A1A10C5C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64"/>
    </mc:Choice>
    <mc:Fallback>
      <p:transition spd="slow" advTm="6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87719" y="-2942560"/>
            <a:ext cx="8996085" cy="8996085"/>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14326" y="6543974"/>
            <a:ext cx="5428652" cy="542865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925882" y="6874980"/>
            <a:ext cx="6095177" cy="6095177"/>
          </a:xfrm>
          <a:prstGeom prst="rect">
            <a:avLst/>
          </a:prstGeom>
        </p:spPr>
      </p:pic>
      <p:pic>
        <p:nvPicPr>
          <p:cNvPr id="5" name="Picture 5"/>
          <p:cNvPicPr>
            <a:picLocks noChangeAspect="1"/>
          </p:cNvPicPr>
          <p:nvPr/>
        </p:nvPicPr>
        <p:blipFill>
          <a:blip r:embed="rId8"/>
          <a:srcRect/>
          <a:stretch>
            <a:fillRect/>
          </a:stretch>
        </p:blipFill>
        <p:spPr>
          <a:xfrm rot="4661459">
            <a:off x="-860948" y="8286627"/>
            <a:ext cx="2778658" cy="2285446"/>
          </a:xfrm>
          <a:prstGeom prst="rect">
            <a:avLst/>
          </a:prstGeom>
        </p:spPr>
      </p:pic>
      <p:pic>
        <p:nvPicPr>
          <p:cNvPr id="6" name="Picture 6"/>
          <p:cNvPicPr>
            <a:picLocks noChangeAspect="1"/>
          </p:cNvPicPr>
          <p:nvPr/>
        </p:nvPicPr>
        <p:blipFill>
          <a:blip r:embed="rId9"/>
          <a:srcRect/>
          <a:stretch>
            <a:fillRect/>
          </a:stretch>
        </p:blipFill>
        <p:spPr>
          <a:xfrm>
            <a:off x="15778223" y="6543974"/>
            <a:ext cx="7210834" cy="5994006"/>
          </a:xfrm>
          <a:prstGeom prst="rect">
            <a:avLst/>
          </a:prstGeom>
        </p:spPr>
      </p:pic>
      <p:pic>
        <p:nvPicPr>
          <p:cNvPr id="7" name="Picture 7"/>
          <p:cNvPicPr>
            <a:picLocks noChangeAspect="1"/>
          </p:cNvPicPr>
          <p:nvPr/>
        </p:nvPicPr>
        <p:blipFill>
          <a:blip r:embed="rId10"/>
          <a:srcRect/>
          <a:stretch>
            <a:fillRect/>
          </a:stretch>
        </p:blipFill>
        <p:spPr>
          <a:xfrm>
            <a:off x="16141418" y="410686"/>
            <a:ext cx="1523186" cy="618014"/>
          </a:xfrm>
          <a:prstGeom prst="rect">
            <a:avLst/>
          </a:prstGeom>
        </p:spPr>
      </p:pic>
      <p:grpSp>
        <p:nvGrpSpPr>
          <p:cNvPr id="8" name="Group 8"/>
          <p:cNvGrpSpPr/>
          <p:nvPr/>
        </p:nvGrpSpPr>
        <p:grpSpPr>
          <a:xfrm>
            <a:off x="5143847" y="2040711"/>
            <a:ext cx="8000305" cy="7388640"/>
            <a:chOff x="0" y="0"/>
            <a:chExt cx="10667073" cy="9851520"/>
          </a:xfrm>
        </p:grpSpPr>
        <p:pic>
          <p:nvPicPr>
            <p:cNvPr id="9" name="Picture 9"/>
            <p:cNvPicPr>
              <a:picLocks noChangeAspect="1"/>
            </p:cNvPicPr>
            <p:nvPr/>
          </p:nvPicPr>
          <p:blipFill>
            <a:blip r:embed="rId11"/>
            <a:srcRect b="14895"/>
            <a:stretch>
              <a:fillRect/>
            </a:stretch>
          </p:blipFill>
          <p:spPr>
            <a:xfrm>
              <a:off x="0" y="0"/>
              <a:ext cx="10667073" cy="9851520"/>
            </a:xfrm>
            <a:prstGeom prst="rect">
              <a:avLst/>
            </a:prstGeom>
          </p:spPr>
        </p:pic>
        <p:pic>
          <p:nvPicPr>
            <p:cNvPr id="10" name="Picture 10"/>
            <p:cNvPicPr>
              <a:picLocks noChangeAspect="1"/>
            </p:cNvPicPr>
            <p:nvPr/>
          </p:nvPicPr>
          <p:blipFill>
            <a:blip r:embed="rId12"/>
            <a:srcRect l="27323" t="28532" r="4643" b="7595"/>
            <a:stretch>
              <a:fillRect/>
            </a:stretch>
          </p:blipFill>
          <p:spPr>
            <a:xfrm>
              <a:off x="2680645" y="1980841"/>
              <a:ext cx="7986429" cy="4217658"/>
            </a:xfrm>
            <a:prstGeom prst="rect">
              <a:avLst/>
            </a:prstGeom>
          </p:spPr>
        </p:pic>
        <p:pic>
          <p:nvPicPr>
            <p:cNvPr id="11" name="Picture 11"/>
            <p:cNvPicPr>
              <a:picLocks noChangeAspect="1"/>
            </p:cNvPicPr>
            <p:nvPr/>
          </p:nvPicPr>
          <p:blipFill>
            <a:blip r:embed="rId13"/>
            <a:srcRect l="27280" t="44164" r="5862" b="12461"/>
            <a:stretch>
              <a:fillRect/>
            </a:stretch>
          </p:blipFill>
          <p:spPr>
            <a:xfrm>
              <a:off x="2680645" y="6365315"/>
              <a:ext cx="7866088" cy="2870571"/>
            </a:xfrm>
            <a:prstGeom prst="rect">
              <a:avLst/>
            </a:prstGeom>
          </p:spPr>
        </p:pic>
      </p:grpSp>
      <p:sp>
        <p:nvSpPr>
          <p:cNvPr id="12" name="TextBox 12"/>
          <p:cNvSpPr txBox="1"/>
          <p:nvPr/>
        </p:nvSpPr>
        <p:spPr>
          <a:xfrm>
            <a:off x="5390190" y="650607"/>
            <a:ext cx="7507621" cy="657225"/>
          </a:xfrm>
          <a:prstGeom prst="rect">
            <a:avLst/>
          </a:prstGeom>
        </p:spPr>
        <p:txBody>
          <a:bodyPr lIns="0" tIns="0" rIns="0" bIns="0" rtlCol="0" anchor="t">
            <a:spAutoFit/>
          </a:bodyPr>
          <a:lstStyle/>
          <a:p>
            <a:pPr algn="ctr">
              <a:lnSpc>
                <a:spcPts val="4950"/>
              </a:lnSpc>
            </a:pPr>
            <a:r>
              <a:rPr lang="en-US" sz="5000">
                <a:solidFill>
                  <a:srgbClr val="FFFFFF"/>
                </a:solidFill>
                <a:latin typeface="Montserrat Extra-Bold"/>
              </a:rPr>
              <a:t>ANALYTICS &amp; CHARTS</a:t>
            </a:r>
          </a:p>
        </p:txBody>
      </p:sp>
      <p:pic>
        <p:nvPicPr>
          <p:cNvPr id="15" name="Audio 14">
            <a:hlinkClick r:id="" action="ppaction://media"/>
            <a:extLst>
              <a:ext uri="{FF2B5EF4-FFF2-40B4-BE49-F238E27FC236}">
                <a16:creationId xmlns:a16="http://schemas.microsoft.com/office/drawing/2014/main" id="{48711DBA-7CD4-4058-A83D-6E1155B94D20}"/>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34"/>
    </mc:Choice>
    <mc:Fallback>
      <p:transition spd="slow" advTm="20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203420" y="1177460"/>
            <a:ext cx="11805542" cy="11805542"/>
          </a:xfrm>
          <a:prstGeom prst="rect">
            <a:avLst/>
          </a:prstGeom>
        </p:spPr>
      </p:pic>
      <p:pic>
        <p:nvPicPr>
          <p:cNvPr id="4" name="Picture 4"/>
          <p:cNvPicPr>
            <a:picLocks noChangeAspect="1"/>
          </p:cNvPicPr>
          <p:nvPr/>
        </p:nvPicPr>
        <p:blipFill>
          <a:blip r:embed="rId8"/>
          <a:srcRect/>
          <a:stretch>
            <a:fillRect/>
          </a:stretch>
        </p:blipFill>
        <p:spPr>
          <a:xfrm>
            <a:off x="13915170" y="5143500"/>
            <a:ext cx="8893252" cy="8315191"/>
          </a:xfrm>
          <a:prstGeom prst="rect">
            <a:avLst/>
          </a:prstGeom>
        </p:spPr>
      </p:pic>
      <p:pic>
        <p:nvPicPr>
          <p:cNvPr id="5" name="Picture 5"/>
          <p:cNvPicPr>
            <a:picLocks noChangeAspect="1"/>
          </p:cNvPicPr>
          <p:nvPr/>
        </p:nvPicPr>
        <p:blipFill>
          <a:blip r:embed="rId9"/>
          <a:srcRect/>
          <a:stretch>
            <a:fillRect/>
          </a:stretch>
        </p:blipFill>
        <p:spPr>
          <a:xfrm rot="1365435">
            <a:off x="-5005751" y="-1482398"/>
            <a:ext cx="6282382" cy="6378053"/>
          </a:xfrm>
          <a:prstGeom prst="rect">
            <a:avLst/>
          </a:prstGeom>
        </p:spPr>
      </p:pic>
      <p:pic>
        <p:nvPicPr>
          <p:cNvPr id="6" name="Picture 6"/>
          <p:cNvPicPr>
            <a:picLocks noChangeAspect="1"/>
          </p:cNvPicPr>
          <p:nvPr/>
        </p:nvPicPr>
        <p:blipFill>
          <a:blip r:embed="rId10"/>
          <a:srcRect/>
          <a:stretch>
            <a:fillRect/>
          </a:stretch>
        </p:blipFill>
        <p:spPr>
          <a:xfrm>
            <a:off x="4577379" y="2273312"/>
            <a:ext cx="9337791" cy="6782009"/>
          </a:xfrm>
          <a:prstGeom prst="rect">
            <a:avLst/>
          </a:prstGeom>
        </p:spPr>
      </p:pic>
      <p:sp>
        <p:nvSpPr>
          <p:cNvPr id="7" name="TextBox 7"/>
          <p:cNvSpPr txBox="1"/>
          <p:nvPr/>
        </p:nvSpPr>
        <p:spPr>
          <a:xfrm>
            <a:off x="5390190" y="650607"/>
            <a:ext cx="7507621" cy="641201"/>
          </a:xfrm>
          <a:prstGeom prst="rect">
            <a:avLst/>
          </a:prstGeom>
        </p:spPr>
        <p:txBody>
          <a:bodyPr lIns="0" tIns="0" rIns="0" bIns="0" rtlCol="0" anchor="t">
            <a:spAutoFit/>
          </a:bodyPr>
          <a:lstStyle/>
          <a:p>
            <a:pPr algn="ctr">
              <a:lnSpc>
                <a:spcPts val="4950"/>
              </a:lnSpc>
            </a:pPr>
            <a:r>
              <a:rPr lang="en-US" sz="5000" dirty="0">
                <a:solidFill>
                  <a:srgbClr val="FFFFFF"/>
                </a:solidFill>
                <a:latin typeface="Montserrat Extra-Bold"/>
              </a:rPr>
              <a:t>HIGHLIGHTS </a:t>
            </a:r>
          </a:p>
        </p:txBody>
      </p:sp>
      <p:pic>
        <p:nvPicPr>
          <p:cNvPr id="8" name="Picture 8"/>
          <p:cNvPicPr>
            <a:picLocks noChangeAspect="1"/>
          </p:cNvPicPr>
          <p:nvPr/>
        </p:nvPicPr>
        <p:blipFill>
          <a:blip r:embed="rId11"/>
          <a:srcRect/>
          <a:stretch>
            <a:fillRect/>
          </a:stretch>
        </p:blipFill>
        <p:spPr>
          <a:xfrm>
            <a:off x="16141418" y="410686"/>
            <a:ext cx="1523186" cy="618014"/>
          </a:xfrm>
          <a:prstGeom prst="rect">
            <a:avLst/>
          </a:prstGeom>
        </p:spPr>
      </p:pic>
      <p:pic>
        <p:nvPicPr>
          <p:cNvPr id="10" name="Audio 9">
            <a:hlinkClick r:id="" action="ppaction://media"/>
            <a:extLst>
              <a:ext uri="{FF2B5EF4-FFF2-40B4-BE49-F238E27FC236}">
                <a16:creationId xmlns:a16="http://schemas.microsoft.com/office/drawing/2014/main" id="{72ACB79D-B524-2866-CA63-99FA8BED017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377"/>
    </mc:Choice>
    <mc:Fallback>
      <p:transition spd="slow" advTm="41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75567" y="-5108501"/>
            <a:ext cx="9808535" cy="9808535"/>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23539" y="6359184"/>
            <a:ext cx="8086060" cy="8086060"/>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9029493" y="1664950"/>
            <a:ext cx="12718369" cy="9388469"/>
          </a:xfrm>
          <a:prstGeom prst="rect">
            <a:avLst/>
          </a:prstGeom>
        </p:spPr>
      </p:pic>
      <p:pic>
        <p:nvPicPr>
          <p:cNvPr id="5" name="Picture 5"/>
          <p:cNvPicPr>
            <a:picLocks noChangeAspect="1"/>
          </p:cNvPicPr>
          <p:nvPr/>
        </p:nvPicPr>
        <p:blipFill>
          <a:blip r:embed="rId10"/>
          <a:srcRect/>
          <a:stretch>
            <a:fillRect/>
          </a:stretch>
        </p:blipFill>
        <p:spPr>
          <a:xfrm>
            <a:off x="533898" y="2346313"/>
            <a:ext cx="2292647" cy="2635226"/>
          </a:xfrm>
          <a:prstGeom prst="rect">
            <a:avLst/>
          </a:prstGeom>
        </p:spPr>
      </p:pic>
      <p:pic>
        <p:nvPicPr>
          <p:cNvPr id="6" name="Picture 6"/>
          <p:cNvPicPr>
            <a:picLocks noChangeAspect="1"/>
          </p:cNvPicPr>
          <p:nvPr/>
        </p:nvPicPr>
        <p:blipFill>
          <a:blip r:embed="rId11"/>
          <a:srcRect/>
          <a:stretch>
            <a:fillRect/>
          </a:stretch>
        </p:blipFill>
        <p:spPr>
          <a:xfrm rot="1953174">
            <a:off x="-59279" y="8766770"/>
            <a:ext cx="5153321" cy="3040459"/>
          </a:xfrm>
          <a:prstGeom prst="rect">
            <a:avLst/>
          </a:prstGeom>
        </p:spPr>
      </p:pic>
      <p:pic>
        <p:nvPicPr>
          <p:cNvPr id="7" name="Picture 7"/>
          <p:cNvPicPr>
            <a:picLocks noChangeAspect="1"/>
          </p:cNvPicPr>
          <p:nvPr/>
        </p:nvPicPr>
        <p:blipFill>
          <a:blip r:embed="rId12"/>
          <a:srcRect/>
          <a:stretch>
            <a:fillRect/>
          </a:stretch>
        </p:blipFill>
        <p:spPr>
          <a:xfrm>
            <a:off x="14620438" y="1664932"/>
            <a:ext cx="6888896" cy="7185289"/>
          </a:xfrm>
          <a:prstGeom prst="rect">
            <a:avLst/>
          </a:prstGeom>
        </p:spPr>
      </p:pic>
      <p:sp>
        <p:nvSpPr>
          <p:cNvPr id="8" name="TextBox 8"/>
          <p:cNvSpPr txBox="1"/>
          <p:nvPr/>
        </p:nvSpPr>
        <p:spPr>
          <a:xfrm>
            <a:off x="6797390" y="554038"/>
            <a:ext cx="4693221" cy="854075"/>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Montserrat Extra-Bold"/>
              </a:rPr>
              <a:t>HELP SCREEN</a:t>
            </a:r>
          </a:p>
        </p:txBody>
      </p:sp>
      <p:pic>
        <p:nvPicPr>
          <p:cNvPr id="9" name="Picture 9"/>
          <p:cNvPicPr>
            <a:picLocks noChangeAspect="1"/>
          </p:cNvPicPr>
          <p:nvPr/>
        </p:nvPicPr>
        <p:blipFill>
          <a:blip r:embed="rId13"/>
          <a:srcRect t="12597" r="3400" b="5485"/>
          <a:stretch>
            <a:fillRect/>
          </a:stretch>
        </p:blipFill>
        <p:spPr>
          <a:xfrm>
            <a:off x="3868196" y="2907358"/>
            <a:ext cx="10551608" cy="5033140"/>
          </a:xfrm>
          <a:prstGeom prst="rect">
            <a:avLst/>
          </a:prstGeom>
        </p:spPr>
      </p:pic>
      <p:pic>
        <p:nvPicPr>
          <p:cNvPr id="10" name="Picture 10"/>
          <p:cNvPicPr>
            <a:picLocks noChangeAspect="1"/>
          </p:cNvPicPr>
          <p:nvPr/>
        </p:nvPicPr>
        <p:blipFill>
          <a:blip r:embed="rId14"/>
          <a:srcRect/>
          <a:stretch>
            <a:fillRect/>
          </a:stretch>
        </p:blipFill>
        <p:spPr>
          <a:xfrm>
            <a:off x="16141418" y="410686"/>
            <a:ext cx="1523186" cy="618014"/>
          </a:xfrm>
          <a:prstGeom prst="rect">
            <a:avLst/>
          </a:prstGeom>
        </p:spPr>
      </p:pic>
      <p:pic>
        <p:nvPicPr>
          <p:cNvPr id="12" name="Audio 11">
            <a:hlinkClick r:id="" action="ppaction://media"/>
            <a:extLst>
              <a:ext uri="{FF2B5EF4-FFF2-40B4-BE49-F238E27FC236}">
                <a16:creationId xmlns:a16="http://schemas.microsoft.com/office/drawing/2014/main" id="{0E65561D-2C18-65A0-F89C-FF9FEBD5CAD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453"/>
    </mc:Choice>
    <mc:Fallback>
      <p:transition spd="slow" advTm="22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2299" y="0"/>
            <a:ext cx="18288000" cy="10287000"/>
          </a:xfrm>
          <a:prstGeom prst="rect">
            <a:avLst/>
          </a:prstGeom>
        </p:spPr>
      </p:pic>
      <p:sp>
        <p:nvSpPr>
          <p:cNvPr id="3" name="TextBox 3"/>
          <p:cNvSpPr txBox="1"/>
          <p:nvPr/>
        </p:nvSpPr>
        <p:spPr>
          <a:xfrm>
            <a:off x="7228681" y="923925"/>
            <a:ext cx="3830639" cy="953134"/>
          </a:xfrm>
          <a:prstGeom prst="rect">
            <a:avLst/>
          </a:prstGeom>
        </p:spPr>
        <p:txBody>
          <a:bodyPr lIns="0" tIns="0" rIns="0" bIns="0" rtlCol="0" anchor="t">
            <a:spAutoFit/>
          </a:bodyPr>
          <a:lstStyle/>
          <a:p>
            <a:pPr>
              <a:lnSpc>
                <a:spcPts val="7840"/>
              </a:lnSpc>
              <a:spcBef>
                <a:spcPct val="0"/>
              </a:spcBef>
            </a:pPr>
            <a:r>
              <a:rPr lang="en-US" sz="5600" spc="140">
                <a:solidFill>
                  <a:srgbClr val="FFFFFF"/>
                </a:solidFill>
                <a:latin typeface="Montserrat Extra-Bold"/>
              </a:rPr>
              <a:t>TIMELINE</a:t>
            </a:r>
          </a:p>
        </p:txBody>
      </p:sp>
      <p:grpSp>
        <p:nvGrpSpPr>
          <p:cNvPr id="4" name="Group 4"/>
          <p:cNvGrpSpPr/>
          <p:nvPr/>
        </p:nvGrpSpPr>
        <p:grpSpPr>
          <a:xfrm>
            <a:off x="873545" y="4526055"/>
            <a:ext cx="3379259" cy="3194590"/>
            <a:chOff x="0" y="-315074"/>
            <a:chExt cx="890011" cy="841375"/>
          </a:xfrm>
        </p:grpSpPr>
        <p:sp>
          <p:nvSpPr>
            <p:cNvPr id="5" name="Freeform 5"/>
            <p:cNvSpPr/>
            <p:nvPr/>
          </p:nvSpPr>
          <p:spPr>
            <a:xfrm>
              <a:off x="0" y="0"/>
              <a:ext cx="890011" cy="211228"/>
            </a:xfrm>
            <a:custGeom>
              <a:avLst/>
              <a:gdLst/>
              <a:ahLst/>
              <a:cxnLst/>
              <a:rect l="l" t="t" r="r" b="b"/>
              <a:pathLst>
                <a:path w="890011" h="211228">
                  <a:moveTo>
                    <a:pt x="34365" y="0"/>
                  </a:moveTo>
                  <a:lnTo>
                    <a:pt x="855645" y="0"/>
                  </a:lnTo>
                  <a:cubicBezTo>
                    <a:pt x="864760" y="0"/>
                    <a:pt x="873500" y="3621"/>
                    <a:pt x="879945" y="10065"/>
                  </a:cubicBezTo>
                  <a:cubicBezTo>
                    <a:pt x="886390" y="16510"/>
                    <a:pt x="890011" y="25251"/>
                    <a:pt x="890011" y="34365"/>
                  </a:cubicBezTo>
                  <a:lnTo>
                    <a:pt x="890011" y="176862"/>
                  </a:lnTo>
                  <a:cubicBezTo>
                    <a:pt x="890011" y="185977"/>
                    <a:pt x="886390" y="194718"/>
                    <a:pt x="879945" y="201162"/>
                  </a:cubicBezTo>
                  <a:cubicBezTo>
                    <a:pt x="873500" y="207607"/>
                    <a:pt x="864760" y="211228"/>
                    <a:pt x="855645" y="211228"/>
                  </a:cubicBezTo>
                  <a:lnTo>
                    <a:pt x="34365" y="211228"/>
                  </a:lnTo>
                  <a:cubicBezTo>
                    <a:pt x="25251" y="211228"/>
                    <a:pt x="16510" y="207607"/>
                    <a:pt x="10065" y="201162"/>
                  </a:cubicBezTo>
                  <a:cubicBezTo>
                    <a:pt x="3621" y="194718"/>
                    <a:pt x="0" y="185977"/>
                    <a:pt x="0" y="176862"/>
                  </a:cubicBezTo>
                  <a:lnTo>
                    <a:pt x="0" y="34365"/>
                  </a:lnTo>
                  <a:cubicBezTo>
                    <a:pt x="0" y="25251"/>
                    <a:pt x="3621" y="16510"/>
                    <a:pt x="10065" y="10065"/>
                  </a:cubicBezTo>
                  <a:cubicBezTo>
                    <a:pt x="16510" y="3621"/>
                    <a:pt x="25251" y="0"/>
                    <a:pt x="34365" y="0"/>
                  </a:cubicBezTo>
                  <a:close/>
                </a:path>
              </a:pathLst>
            </a:custGeom>
            <a:solidFill>
              <a:srgbClr val="86EAE9"/>
            </a:solidFill>
          </p:spPr>
          <p:txBody>
            <a:bodyPr/>
            <a:lstStyle/>
            <a:p>
              <a:endParaRPr lang="en-US" dirty="0"/>
            </a:p>
          </p:txBody>
        </p:sp>
        <p:sp>
          <p:nvSpPr>
            <p:cNvPr id="6" name="TextBox 6"/>
            <p:cNvSpPr txBox="1"/>
            <p:nvPr/>
          </p:nvSpPr>
          <p:spPr>
            <a:xfrm>
              <a:off x="62205" y="-315074"/>
              <a:ext cx="812800" cy="841375"/>
            </a:xfrm>
            <a:prstGeom prst="rect">
              <a:avLst/>
            </a:prstGeom>
          </p:spPr>
          <p:txBody>
            <a:bodyPr lIns="254000" tIns="254000" rIns="254000" bIns="254000" rtlCol="0" anchor="ctr"/>
            <a:lstStyle/>
            <a:p>
              <a:pPr algn="ctr">
                <a:lnSpc>
                  <a:spcPts val="3120"/>
                </a:lnSpc>
              </a:pPr>
              <a:r>
                <a:rPr lang="en-US" sz="2400" dirty="0">
                  <a:latin typeface="Aileron Regular Bold"/>
                </a:rPr>
                <a:t>Ideation &amp; Planning</a:t>
              </a:r>
            </a:p>
          </p:txBody>
        </p:sp>
      </p:grpSp>
      <p:grpSp>
        <p:nvGrpSpPr>
          <p:cNvPr id="7" name="Group 7"/>
          <p:cNvGrpSpPr/>
          <p:nvPr/>
        </p:nvGrpSpPr>
        <p:grpSpPr>
          <a:xfrm>
            <a:off x="5214829" y="4554617"/>
            <a:ext cx="3350030" cy="3194590"/>
            <a:chOff x="0" y="-315074"/>
            <a:chExt cx="882312" cy="841375"/>
          </a:xfrm>
        </p:grpSpPr>
        <p:sp>
          <p:nvSpPr>
            <p:cNvPr id="8" name="Freeform 8"/>
            <p:cNvSpPr/>
            <p:nvPr/>
          </p:nvSpPr>
          <p:spPr>
            <a:xfrm>
              <a:off x="0" y="0"/>
              <a:ext cx="882312" cy="211228"/>
            </a:xfrm>
            <a:custGeom>
              <a:avLst/>
              <a:gdLst/>
              <a:ahLst/>
              <a:cxnLst/>
              <a:rect l="l" t="t" r="r" b="b"/>
              <a:pathLst>
                <a:path w="882312" h="211228">
                  <a:moveTo>
                    <a:pt x="34665" y="0"/>
                  </a:moveTo>
                  <a:lnTo>
                    <a:pt x="847647" y="0"/>
                  </a:lnTo>
                  <a:cubicBezTo>
                    <a:pt x="856841" y="0"/>
                    <a:pt x="865658" y="3652"/>
                    <a:pt x="872159" y="10153"/>
                  </a:cubicBezTo>
                  <a:cubicBezTo>
                    <a:pt x="878660" y="16654"/>
                    <a:pt x="882312" y="25471"/>
                    <a:pt x="882312" y="34665"/>
                  </a:cubicBezTo>
                  <a:lnTo>
                    <a:pt x="882312" y="176563"/>
                  </a:lnTo>
                  <a:cubicBezTo>
                    <a:pt x="882312" y="185756"/>
                    <a:pt x="878660" y="194574"/>
                    <a:pt x="872159" y="201075"/>
                  </a:cubicBezTo>
                  <a:cubicBezTo>
                    <a:pt x="865658" y="207575"/>
                    <a:pt x="856841" y="211228"/>
                    <a:pt x="847647" y="211228"/>
                  </a:cubicBezTo>
                  <a:lnTo>
                    <a:pt x="34665" y="211228"/>
                  </a:lnTo>
                  <a:cubicBezTo>
                    <a:pt x="25471" y="211228"/>
                    <a:pt x="16654" y="207575"/>
                    <a:pt x="10153" y="201075"/>
                  </a:cubicBezTo>
                  <a:cubicBezTo>
                    <a:pt x="3652" y="194574"/>
                    <a:pt x="0" y="185756"/>
                    <a:pt x="0" y="176563"/>
                  </a:cubicBezTo>
                  <a:lnTo>
                    <a:pt x="0" y="34665"/>
                  </a:lnTo>
                  <a:cubicBezTo>
                    <a:pt x="0" y="25471"/>
                    <a:pt x="3652" y="16654"/>
                    <a:pt x="10153" y="10153"/>
                  </a:cubicBezTo>
                  <a:cubicBezTo>
                    <a:pt x="16654" y="3652"/>
                    <a:pt x="25471" y="0"/>
                    <a:pt x="34665" y="0"/>
                  </a:cubicBezTo>
                  <a:close/>
                </a:path>
              </a:pathLst>
            </a:custGeom>
            <a:solidFill>
              <a:srgbClr val="37C9EF"/>
            </a:solidFill>
          </p:spPr>
        </p:sp>
        <p:sp>
          <p:nvSpPr>
            <p:cNvPr id="9" name="TextBox 9"/>
            <p:cNvSpPr txBox="1"/>
            <p:nvPr/>
          </p:nvSpPr>
          <p:spPr>
            <a:xfrm>
              <a:off x="16956" y="-315074"/>
              <a:ext cx="812800" cy="841375"/>
            </a:xfrm>
            <a:prstGeom prst="rect">
              <a:avLst/>
            </a:prstGeom>
          </p:spPr>
          <p:txBody>
            <a:bodyPr lIns="254000" tIns="254000" rIns="254000" bIns="254000" rtlCol="0" anchor="ctr"/>
            <a:lstStyle/>
            <a:p>
              <a:pPr algn="ctr">
                <a:lnSpc>
                  <a:spcPts val="3120"/>
                </a:lnSpc>
              </a:pPr>
              <a:r>
                <a:rPr lang="en-US" sz="2400" b="1" dirty="0">
                  <a:latin typeface="Aileron Regular"/>
                </a:rPr>
                <a:t>Backend</a:t>
              </a:r>
            </a:p>
          </p:txBody>
        </p:sp>
      </p:grpSp>
      <p:grpSp>
        <p:nvGrpSpPr>
          <p:cNvPr id="10" name="Group 10"/>
          <p:cNvGrpSpPr/>
          <p:nvPr/>
        </p:nvGrpSpPr>
        <p:grpSpPr>
          <a:xfrm>
            <a:off x="9526884" y="4540337"/>
            <a:ext cx="3350030" cy="3194591"/>
            <a:chOff x="0" y="-326357"/>
            <a:chExt cx="882312" cy="841375"/>
          </a:xfrm>
        </p:grpSpPr>
        <p:sp>
          <p:nvSpPr>
            <p:cNvPr id="11" name="Freeform 11"/>
            <p:cNvSpPr/>
            <p:nvPr/>
          </p:nvSpPr>
          <p:spPr>
            <a:xfrm>
              <a:off x="0" y="0"/>
              <a:ext cx="882312" cy="211228"/>
            </a:xfrm>
            <a:custGeom>
              <a:avLst/>
              <a:gdLst/>
              <a:ahLst/>
              <a:cxnLst/>
              <a:rect l="l" t="t" r="r" b="b"/>
              <a:pathLst>
                <a:path w="882312" h="211228">
                  <a:moveTo>
                    <a:pt x="34665" y="0"/>
                  </a:moveTo>
                  <a:lnTo>
                    <a:pt x="847647" y="0"/>
                  </a:lnTo>
                  <a:cubicBezTo>
                    <a:pt x="856841" y="0"/>
                    <a:pt x="865658" y="3652"/>
                    <a:pt x="872159" y="10153"/>
                  </a:cubicBezTo>
                  <a:cubicBezTo>
                    <a:pt x="878660" y="16654"/>
                    <a:pt x="882312" y="25471"/>
                    <a:pt x="882312" y="34665"/>
                  </a:cubicBezTo>
                  <a:lnTo>
                    <a:pt x="882312" y="176563"/>
                  </a:lnTo>
                  <a:cubicBezTo>
                    <a:pt x="882312" y="185756"/>
                    <a:pt x="878660" y="194574"/>
                    <a:pt x="872159" y="201075"/>
                  </a:cubicBezTo>
                  <a:cubicBezTo>
                    <a:pt x="865658" y="207575"/>
                    <a:pt x="856841" y="211228"/>
                    <a:pt x="847647" y="211228"/>
                  </a:cubicBezTo>
                  <a:lnTo>
                    <a:pt x="34665" y="211228"/>
                  </a:lnTo>
                  <a:cubicBezTo>
                    <a:pt x="25471" y="211228"/>
                    <a:pt x="16654" y="207575"/>
                    <a:pt x="10153" y="201075"/>
                  </a:cubicBezTo>
                  <a:cubicBezTo>
                    <a:pt x="3652" y="194574"/>
                    <a:pt x="0" y="185756"/>
                    <a:pt x="0" y="176563"/>
                  </a:cubicBezTo>
                  <a:lnTo>
                    <a:pt x="0" y="34665"/>
                  </a:lnTo>
                  <a:cubicBezTo>
                    <a:pt x="0" y="25471"/>
                    <a:pt x="3652" y="16654"/>
                    <a:pt x="10153" y="10153"/>
                  </a:cubicBezTo>
                  <a:cubicBezTo>
                    <a:pt x="16654" y="3652"/>
                    <a:pt x="25471" y="0"/>
                    <a:pt x="34665" y="0"/>
                  </a:cubicBezTo>
                  <a:close/>
                </a:path>
              </a:pathLst>
            </a:custGeom>
            <a:solidFill>
              <a:srgbClr val="18AFD6"/>
            </a:solidFill>
          </p:spPr>
        </p:sp>
        <p:sp>
          <p:nvSpPr>
            <p:cNvPr id="12" name="TextBox 12"/>
            <p:cNvSpPr txBox="1"/>
            <p:nvPr/>
          </p:nvSpPr>
          <p:spPr>
            <a:xfrm>
              <a:off x="31962" y="-326357"/>
              <a:ext cx="812800" cy="841375"/>
            </a:xfrm>
            <a:prstGeom prst="rect">
              <a:avLst/>
            </a:prstGeom>
          </p:spPr>
          <p:txBody>
            <a:bodyPr lIns="254000" tIns="254000" rIns="254000" bIns="254000" rtlCol="0" anchor="ctr"/>
            <a:lstStyle/>
            <a:p>
              <a:pPr algn="ctr">
                <a:lnSpc>
                  <a:spcPts val="3120"/>
                </a:lnSpc>
              </a:pPr>
              <a:r>
                <a:rPr lang="en-US" sz="2400" dirty="0">
                  <a:latin typeface="Aileron Regular Bold"/>
                </a:rPr>
                <a:t>Frontend</a:t>
              </a:r>
            </a:p>
          </p:txBody>
        </p:sp>
      </p:grpSp>
      <p:grpSp>
        <p:nvGrpSpPr>
          <p:cNvPr id="13" name="Group 13"/>
          <p:cNvGrpSpPr/>
          <p:nvPr/>
        </p:nvGrpSpPr>
        <p:grpSpPr>
          <a:xfrm>
            <a:off x="13836280" y="4611733"/>
            <a:ext cx="3352552" cy="3194591"/>
            <a:chOff x="0" y="-315074"/>
            <a:chExt cx="882977" cy="841375"/>
          </a:xfrm>
        </p:grpSpPr>
        <p:sp>
          <p:nvSpPr>
            <p:cNvPr id="14" name="Freeform 14"/>
            <p:cNvSpPr/>
            <p:nvPr/>
          </p:nvSpPr>
          <p:spPr>
            <a:xfrm>
              <a:off x="0" y="0"/>
              <a:ext cx="882977" cy="211228"/>
            </a:xfrm>
            <a:custGeom>
              <a:avLst/>
              <a:gdLst/>
              <a:ahLst/>
              <a:cxnLst/>
              <a:rect l="l" t="t" r="r" b="b"/>
              <a:pathLst>
                <a:path w="882977" h="211228">
                  <a:moveTo>
                    <a:pt x="34639" y="0"/>
                  </a:moveTo>
                  <a:lnTo>
                    <a:pt x="848338" y="0"/>
                  </a:lnTo>
                  <a:cubicBezTo>
                    <a:pt x="857525" y="0"/>
                    <a:pt x="866335" y="3649"/>
                    <a:pt x="872831" y="10146"/>
                  </a:cubicBezTo>
                  <a:cubicBezTo>
                    <a:pt x="879327" y="16642"/>
                    <a:pt x="882977" y="25452"/>
                    <a:pt x="882977" y="34639"/>
                  </a:cubicBezTo>
                  <a:lnTo>
                    <a:pt x="882977" y="176589"/>
                  </a:lnTo>
                  <a:cubicBezTo>
                    <a:pt x="882977" y="195719"/>
                    <a:pt x="867468" y="211228"/>
                    <a:pt x="848338" y="211228"/>
                  </a:cubicBezTo>
                  <a:lnTo>
                    <a:pt x="34639" y="211228"/>
                  </a:lnTo>
                  <a:cubicBezTo>
                    <a:pt x="25452" y="211228"/>
                    <a:pt x="16642" y="207578"/>
                    <a:pt x="10146" y="201082"/>
                  </a:cubicBezTo>
                  <a:cubicBezTo>
                    <a:pt x="3649" y="194586"/>
                    <a:pt x="0" y="185776"/>
                    <a:pt x="0" y="176589"/>
                  </a:cubicBezTo>
                  <a:lnTo>
                    <a:pt x="0" y="34639"/>
                  </a:lnTo>
                  <a:cubicBezTo>
                    <a:pt x="0" y="25452"/>
                    <a:pt x="3649" y="16642"/>
                    <a:pt x="10146" y="10146"/>
                  </a:cubicBezTo>
                  <a:cubicBezTo>
                    <a:pt x="16642" y="3649"/>
                    <a:pt x="25452" y="0"/>
                    <a:pt x="34639" y="0"/>
                  </a:cubicBezTo>
                  <a:close/>
                </a:path>
              </a:pathLst>
            </a:custGeom>
            <a:solidFill>
              <a:schemeClr val="tx2">
                <a:lumMod val="60000"/>
                <a:lumOff val="40000"/>
              </a:schemeClr>
            </a:solidFill>
          </p:spPr>
        </p:sp>
        <p:sp>
          <p:nvSpPr>
            <p:cNvPr id="15" name="TextBox 15"/>
            <p:cNvSpPr txBox="1"/>
            <p:nvPr/>
          </p:nvSpPr>
          <p:spPr>
            <a:xfrm>
              <a:off x="9928" y="-315074"/>
              <a:ext cx="812800" cy="841375"/>
            </a:xfrm>
            <a:prstGeom prst="rect">
              <a:avLst/>
            </a:prstGeom>
          </p:spPr>
          <p:txBody>
            <a:bodyPr lIns="254000" tIns="254000" rIns="254000" bIns="254000" rtlCol="0" anchor="ctr"/>
            <a:lstStyle/>
            <a:p>
              <a:pPr algn="ctr">
                <a:lnSpc>
                  <a:spcPts val="3120"/>
                </a:lnSpc>
              </a:pPr>
              <a:r>
                <a:rPr lang="en-US" sz="2400" dirty="0">
                  <a:latin typeface="Aileron Regular Bold"/>
                </a:rPr>
                <a:t>Debugging</a:t>
              </a:r>
            </a:p>
          </p:txBody>
        </p:sp>
      </p:grpSp>
      <p:sp>
        <p:nvSpPr>
          <p:cNvPr id="16" name="TextBox 16"/>
          <p:cNvSpPr txBox="1"/>
          <p:nvPr/>
        </p:nvSpPr>
        <p:spPr>
          <a:xfrm>
            <a:off x="1334385" y="7371654"/>
            <a:ext cx="2457578" cy="1017270"/>
          </a:xfrm>
          <a:prstGeom prst="rect">
            <a:avLst/>
          </a:prstGeom>
        </p:spPr>
        <p:txBody>
          <a:bodyPr lIns="0" tIns="0" rIns="0" bIns="0" rtlCol="0" anchor="t">
            <a:spAutoFit/>
          </a:bodyPr>
          <a:lstStyle/>
          <a:p>
            <a:pPr algn="ctr">
              <a:lnSpc>
                <a:spcPts val="2700"/>
              </a:lnSpc>
            </a:pPr>
            <a:r>
              <a:rPr lang="en-US" sz="1800" spc="26">
                <a:solidFill>
                  <a:srgbClr val="FFFFFF"/>
                </a:solidFill>
                <a:latin typeface="Aileron Regular"/>
              </a:rPr>
              <a:t>Learned Tools tech of React, React Toolkit &amp; Material UI</a:t>
            </a:r>
          </a:p>
        </p:txBody>
      </p:sp>
      <p:sp>
        <p:nvSpPr>
          <p:cNvPr id="17" name="TextBox 17"/>
          <p:cNvSpPr txBox="1"/>
          <p:nvPr/>
        </p:nvSpPr>
        <p:spPr>
          <a:xfrm>
            <a:off x="5684861" y="4046840"/>
            <a:ext cx="2457578" cy="674370"/>
          </a:xfrm>
          <a:prstGeom prst="rect">
            <a:avLst/>
          </a:prstGeom>
        </p:spPr>
        <p:txBody>
          <a:bodyPr lIns="0" tIns="0" rIns="0" bIns="0" rtlCol="0" anchor="t">
            <a:spAutoFit/>
          </a:bodyPr>
          <a:lstStyle/>
          <a:p>
            <a:pPr algn="ctr">
              <a:lnSpc>
                <a:spcPts val="2700"/>
              </a:lnSpc>
            </a:pPr>
            <a:r>
              <a:rPr lang="en-US" sz="1800" spc="26">
                <a:solidFill>
                  <a:srgbClr val="FFFFFF"/>
                </a:solidFill>
                <a:latin typeface="Aileron Regular"/>
              </a:rPr>
              <a:t>Developing using Backend Technologies </a:t>
            </a:r>
          </a:p>
        </p:txBody>
      </p:sp>
      <p:sp>
        <p:nvSpPr>
          <p:cNvPr id="18" name="TextBox 18"/>
          <p:cNvSpPr txBox="1"/>
          <p:nvPr/>
        </p:nvSpPr>
        <p:spPr>
          <a:xfrm>
            <a:off x="9973109" y="7565075"/>
            <a:ext cx="2457578" cy="1017270"/>
          </a:xfrm>
          <a:prstGeom prst="rect">
            <a:avLst/>
          </a:prstGeom>
        </p:spPr>
        <p:txBody>
          <a:bodyPr lIns="0" tIns="0" rIns="0" bIns="0" rtlCol="0" anchor="t">
            <a:spAutoFit/>
          </a:bodyPr>
          <a:lstStyle/>
          <a:p>
            <a:pPr algn="ctr">
              <a:lnSpc>
                <a:spcPts val="2700"/>
              </a:lnSpc>
            </a:pPr>
            <a:r>
              <a:rPr lang="en-US" sz="1800" spc="26">
                <a:solidFill>
                  <a:srgbClr val="FFFFFF"/>
                </a:solidFill>
                <a:latin typeface="Aileron Regular"/>
              </a:rPr>
              <a:t>Creating UI and connected it with backend</a:t>
            </a:r>
          </a:p>
        </p:txBody>
      </p:sp>
      <p:sp>
        <p:nvSpPr>
          <p:cNvPr id="19" name="TextBox 19"/>
          <p:cNvSpPr txBox="1"/>
          <p:nvPr/>
        </p:nvSpPr>
        <p:spPr>
          <a:xfrm>
            <a:off x="14298998" y="4047376"/>
            <a:ext cx="2457578" cy="674370"/>
          </a:xfrm>
          <a:prstGeom prst="rect">
            <a:avLst/>
          </a:prstGeom>
        </p:spPr>
        <p:txBody>
          <a:bodyPr lIns="0" tIns="0" rIns="0" bIns="0" rtlCol="0" anchor="t">
            <a:spAutoFit/>
          </a:bodyPr>
          <a:lstStyle/>
          <a:p>
            <a:pPr algn="ctr">
              <a:lnSpc>
                <a:spcPts val="2700"/>
              </a:lnSpc>
            </a:pPr>
            <a:r>
              <a:rPr lang="en-US" sz="1800" spc="26">
                <a:solidFill>
                  <a:srgbClr val="FFFFFF"/>
                </a:solidFill>
                <a:latin typeface="Aileron Regular"/>
              </a:rPr>
              <a:t>Final Debugging, Resolving any issues</a:t>
            </a:r>
          </a:p>
        </p:txBody>
      </p:sp>
      <p:sp>
        <p:nvSpPr>
          <p:cNvPr id="20" name="AutoShape 20"/>
          <p:cNvSpPr/>
          <p:nvPr/>
        </p:nvSpPr>
        <p:spPr>
          <a:xfrm>
            <a:off x="4252804" y="6123351"/>
            <a:ext cx="962025" cy="28562"/>
          </a:xfrm>
          <a:prstGeom prst="line">
            <a:avLst/>
          </a:prstGeom>
          <a:ln w="57150" cap="flat">
            <a:solidFill>
              <a:srgbClr val="EDF0F2"/>
            </a:solidFill>
            <a:prstDash val="solid"/>
            <a:headEnd type="none" w="sm" len="sm"/>
            <a:tailEnd type="none" w="sm" len="sm"/>
          </a:ln>
        </p:spPr>
      </p:sp>
      <p:sp>
        <p:nvSpPr>
          <p:cNvPr id="21" name="AutoShape 21"/>
          <p:cNvSpPr/>
          <p:nvPr/>
        </p:nvSpPr>
        <p:spPr>
          <a:xfrm>
            <a:off x="8564859" y="6151913"/>
            <a:ext cx="962025" cy="28562"/>
          </a:xfrm>
          <a:prstGeom prst="line">
            <a:avLst/>
          </a:prstGeom>
          <a:ln w="57150" cap="flat">
            <a:solidFill>
              <a:srgbClr val="EDF0F2"/>
            </a:solidFill>
            <a:prstDash val="solid"/>
            <a:headEnd type="none" w="sm" len="sm"/>
            <a:tailEnd type="none" w="sm" len="sm"/>
          </a:ln>
        </p:spPr>
      </p:sp>
      <p:sp>
        <p:nvSpPr>
          <p:cNvPr id="22" name="AutoShape 22"/>
          <p:cNvSpPr/>
          <p:nvPr/>
        </p:nvSpPr>
        <p:spPr>
          <a:xfrm>
            <a:off x="12876913" y="6180476"/>
            <a:ext cx="959366" cy="28555"/>
          </a:xfrm>
          <a:prstGeom prst="line">
            <a:avLst/>
          </a:prstGeom>
          <a:ln w="57150" cap="flat">
            <a:solidFill>
              <a:srgbClr val="EDF0F2"/>
            </a:solidFill>
            <a:prstDash val="solid"/>
            <a:headEnd type="none" w="sm" len="sm"/>
            <a:tailEnd type="none" w="sm" len="sm"/>
          </a:ln>
        </p:spPr>
      </p:sp>
      <p:sp>
        <p:nvSpPr>
          <p:cNvPr id="23" name="AutoShape 23"/>
          <p:cNvSpPr/>
          <p:nvPr/>
        </p:nvSpPr>
        <p:spPr>
          <a:xfrm>
            <a:off x="2563175" y="6524354"/>
            <a:ext cx="0" cy="904451"/>
          </a:xfrm>
          <a:prstGeom prst="line">
            <a:avLst/>
          </a:prstGeom>
          <a:ln w="47625" cap="flat">
            <a:solidFill>
              <a:srgbClr val="86EAE9"/>
            </a:solidFill>
            <a:prstDash val="solid"/>
            <a:headEnd type="none" w="sm" len="sm"/>
            <a:tailEnd type="arrow" w="med" len="sm"/>
          </a:ln>
        </p:spPr>
        <p:txBody>
          <a:bodyPr/>
          <a:lstStyle/>
          <a:p>
            <a:endParaRPr lang="en-US" dirty="0"/>
          </a:p>
        </p:txBody>
      </p:sp>
      <p:sp>
        <p:nvSpPr>
          <p:cNvPr id="24" name="AutoShape 24"/>
          <p:cNvSpPr/>
          <p:nvPr/>
        </p:nvSpPr>
        <p:spPr>
          <a:xfrm flipV="1">
            <a:off x="6889844" y="4721210"/>
            <a:ext cx="23806" cy="1029701"/>
          </a:xfrm>
          <a:prstGeom prst="line">
            <a:avLst/>
          </a:prstGeom>
          <a:ln w="47625" cap="flat">
            <a:solidFill>
              <a:srgbClr val="37C9EF"/>
            </a:solidFill>
            <a:prstDash val="solid"/>
            <a:headEnd type="none" w="sm" len="sm"/>
            <a:tailEnd type="arrow" w="med" len="sm"/>
          </a:ln>
        </p:spPr>
      </p:sp>
      <p:sp>
        <p:nvSpPr>
          <p:cNvPr id="25" name="AutoShape 25"/>
          <p:cNvSpPr/>
          <p:nvPr/>
        </p:nvSpPr>
        <p:spPr>
          <a:xfrm flipH="1" flipV="1">
            <a:off x="11201898" y="6581478"/>
            <a:ext cx="0" cy="1040746"/>
          </a:xfrm>
          <a:prstGeom prst="line">
            <a:avLst/>
          </a:prstGeom>
          <a:ln w="47625" cap="flat">
            <a:solidFill>
              <a:srgbClr val="18AFD6"/>
            </a:solidFill>
            <a:prstDash val="solid"/>
            <a:headEnd type="arrow" w="med" len="sm"/>
            <a:tailEnd type="none" w="sm" len="sm"/>
          </a:ln>
        </p:spPr>
      </p:sp>
      <p:sp>
        <p:nvSpPr>
          <p:cNvPr id="26" name="AutoShape 26"/>
          <p:cNvSpPr/>
          <p:nvPr/>
        </p:nvSpPr>
        <p:spPr>
          <a:xfrm flipH="1">
            <a:off x="15512556" y="4721746"/>
            <a:ext cx="11862" cy="1086282"/>
          </a:xfrm>
          <a:prstGeom prst="line">
            <a:avLst/>
          </a:prstGeom>
          <a:ln w="47625" cap="flat">
            <a:solidFill>
              <a:srgbClr val="13538A"/>
            </a:solidFill>
            <a:prstDash val="solid"/>
            <a:headEnd type="arrow" w="med" len="sm"/>
            <a:tailEnd type="none" w="sm" len="sm"/>
          </a:ln>
        </p:spPr>
      </p:sp>
      <p:pic>
        <p:nvPicPr>
          <p:cNvPr id="27" name="Picture 27"/>
          <p:cNvPicPr>
            <a:picLocks noChangeAspect="1"/>
          </p:cNvPicPr>
          <p:nvPr/>
        </p:nvPicPr>
        <p:blipFill>
          <a:blip r:embed="rId6"/>
          <a:srcRect/>
          <a:stretch>
            <a:fillRect/>
          </a:stretch>
        </p:blipFill>
        <p:spPr>
          <a:xfrm>
            <a:off x="572793" y="410686"/>
            <a:ext cx="1523186" cy="618014"/>
          </a:xfrm>
          <a:prstGeom prst="rect">
            <a:avLst/>
          </a:prstGeom>
        </p:spPr>
      </p:pic>
      <p:pic>
        <p:nvPicPr>
          <p:cNvPr id="31" name="Audio 30">
            <a:hlinkClick r:id="" action="ppaction://media"/>
            <a:extLst>
              <a:ext uri="{FF2B5EF4-FFF2-40B4-BE49-F238E27FC236}">
                <a16:creationId xmlns:a16="http://schemas.microsoft.com/office/drawing/2014/main" id="{1AD8D1E2-4E41-437E-D1A0-EB43779043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350"/>
    </mc:Choice>
    <mc:Fallback>
      <p:transition spd="slow" advTm="36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6703" b="6703"/>
          <a:stretch>
            <a:fillRect/>
          </a:stretch>
        </p:blipFill>
        <p:spPr>
          <a:xfrm>
            <a:off x="0" y="0"/>
            <a:ext cx="18288000" cy="10287000"/>
          </a:xfrm>
          <a:prstGeom prst="rect">
            <a:avLst/>
          </a:prstGeom>
        </p:spPr>
      </p:pic>
      <p:pic>
        <p:nvPicPr>
          <p:cNvPr id="3" name="Picture 3"/>
          <p:cNvPicPr>
            <a:picLocks noChangeAspect="1"/>
          </p:cNvPicPr>
          <p:nvPr/>
        </p:nvPicPr>
        <p:blipFill>
          <a:blip r:embed="rId5"/>
          <a:srcRect/>
          <a:stretch>
            <a:fillRect/>
          </a:stretch>
        </p:blipFill>
        <p:spPr>
          <a:xfrm>
            <a:off x="572793" y="410686"/>
            <a:ext cx="1523186" cy="618014"/>
          </a:xfrm>
          <a:prstGeom prst="rect">
            <a:avLst/>
          </a:prstGeom>
        </p:spPr>
      </p:pic>
      <p:sp>
        <p:nvSpPr>
          <p:cNvPr id="4" name="TextBox 4"/>
          <p:cNvSpPr txBox="1"/>
          <p:nvPr/>
        </p:nvSpPr>
        <p:spPr>
          <a:xfrm>
            <a:off x="1705586" y="588750"/>
            <a:ext cx="15315885" cy="1303652"/>
          </a:xfrm>
          <a:prstGeom prst="rect">
            <a:avLst/>
          </a:prstGeom>
        </p:spPr>
        <p:txBody>
          <a:bodyPr lIns="0" tIns="0" rIns="0" bIns="0" rtlCol="0" anchor="t">
            <a:spAutoFit/>
          </a:bodyPr>
          <a:lstStyle/>
          <a:p>
            <a:pPr algn="ctr">
              <a:lnSpc>
                <a:spcPts val="9880"/>
              </a:lnSpc>
            </a:pPr>
            <a:r>
              <a:rPr lang="en-US" sz="7600">
                <a:solidFill>
                  <a:srgbClr val="FFFFFF"/>
                </a:solidFill>
                <a:latin typeface="Telegraf Bold"/>
              </a:rPr>
              <a:t>OUR TEAM MEMBERS</a:t>
            </a:r>
          </a:p>
        </p:txBody>
      </p:sp>
      <p:grpSp>
        <p:nvGrpSpPr>
          <p:cNvPr id="5" name="Group 5"/>
          <p:cNvGrpSpPr>
            <a:grpSpLocks noChangeAspect="1"/>
          </p:cNvGrpSpPr>
          <p:nvPr/>
        </p:nvGrpSpPr>
        <p:grpSpPr>
          <a:xfrm>
            <a:off x="1914937" y="6571297"/>
            <a:ext cx="1772473" cy="1772473"/>
            <a:chOff x="0" y="0"/>
            <a:chExt cx="6375400" cy="6375400"/>
          </a:xfrm>
        </p:grpSpPr>
        <p:sp>
          <p:nvSpPr>
            <p:cNvPr id="6" name="Freeform 6"/>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6"/>
              <a:stretch>
                <a:fillRect/>
              </a:stretch>
            </a:blipFill>
          </p:spPr>
        </p:sp>
        <p:sp>
          <p:nvSpPr>
            <p:cNvPr id="7" name="Freeform 7"/>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FFFFFF"/>
            </a:solidFill>
          </p:spPr>
        </p:sp>
      </p:grpSp>
      <p:grpSp>
        <p:nvGrpSpPr>
          <p:cNvPr id="8" name="Group 8"/>
          <p:cNvGrpSpPr>
            <a:grpSpLocks noChangeAspect="1"/>
          </p:cNvGrpSpPr>
          <p:nvPr/>
        </p:nvGrpSpPr>
        <p:grpSpPr>
          <a:xfrm>
            <a:off x="1914937" y="2863661"/>
            <a:ext cx="1772473" cy="1772473"/>
            <a:chOff x="0" y="0"/>
            <a:chExt cx="6375400" cy="6375400"/>
          </a:xfrm>
        </p:grpSpPr>
        <p:sp>
          <p:nvSpPr>
            <p:cNvPr id="9" name="Freeform 9"/>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7"/>
              <a:stretch>
                <a:fillRect/>
              </a:stretch>
            </a:blipFill>
          </p:spPr>
        </p:sp>
        <p:sp>
          <p:nvSpPr>
            <p:cNvPr id="10" name="Freeform 10"/>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FFFFFF"/>
            </a:solidFill>
          </p:spPr>
        </p:sp>
      </p:grpSp>
      <p:grpSp>
        <p:nvGrpSpPr>
          <p:cNvPr id="11" name="Group 11"/>
          <p:cNvGrpSpPr>
            <a:grpSpLocks noChangeAspect="1"/>
          </p:cNvGrpSpPr>
          <p:nvPr/>
        </p:nvGrpSpPr>
        <p:grpSpPr>
          <a:xfrm>
            <a:off x="8257763" y="6571297"/>
            <a:ext cx="1772473" cy="1772473"/>
            <a:chOff x="0" y="0"/>
            <a:chExt cx="6375400" cy="6375400"/>
          </a:xfrm>
        </p:grpSpPr>
        <p:sp>
          <p:nvSpPr>
            <p:cNvPr id="12" name="Freeform 12"/>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8"/>
              <a:stretch>
                <a:fillRect/>
              </a:stretch>
            </a:blipFill>
          </p:spPr>
        </p:sp>
        <p:sp>
          <p:nvSpPr>
            <p:cNvPr id="13" name="Freeform 13"/>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FFFFFF"/>
            </a:solidFill>
          </p:spPr>
        </p:sp>
      </p:grpSp>
      <p:grpSp>
        <p:nvGrpSpPr>
          <p:cNvPr id="14" name="Group 14"/>
          <p:cNvGrpSpPr>
            <a:grpSpLocks noChangeAspect="1"/>
          </p:cNvGrpSpPr>
          <p:nvPr/>
        </p:nvGrpSpPr>
        <p:grpSpPr>
          <a:xfrm>
            <a:off x="14529740" y="2863661"/>
            <a:ext cx="1772473" cy="1772473"/>
            <a:chOff x="0" y="0"/>
            <a:chExt cx="6375400" cy="6375400"/>
          </a:xfrm>
        </p:grpSpPr>
        <p:sp>
          <p:nvSpPr>
            <p:cNvPr id="15" name="Freeform 15"/>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9"/>
              <a:stretch>
                <a:fillRect/>
              </a:stretch>
            </a:blipFill>
          </p:spPr>
        </p:sp>
        <p:sp>
          <p:nvSpPr>
            <p:cNvPr id="16" name="Freeform 16"/>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FFFFFF"/>
            </a:solidFill>
          </p:spPr>
        </p:sp>
      </p:grpSp>
      <p:grpSp>
        <p:nvGrpSpPr>
          <p:cNvPr id="17" name="Group 17"/>
          <p:cNvGrpSpPr>
            <a:grpSpLocks noChangeAspect="1"/>
          </p:cNvGrpSpPr>
          <p:nvPr/>
        </p:nvGrpSpPr>
        <p:grpSpPr>
          <a:xfrm>
            <a:off x="8257763" y="2863661"/>
            <a:ext cx="1772473" cy="1772473"/>
            <a:chOff x="0" y="0"/>
            <a:chExt cx="6375400" cy="6375400"/>
          </a:xfrm>
        </p:grpSpPr>
        <p:sp>
          <p:nvSpPr>
            <p:cNvPr id="18" name="Freeform 18"/>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10"/>
              <a:stretch>
                <a:fillRect/>
              </a:stretch>
            </a:blipFill>
          </p:spPr>
        </p:sp>
        <p:sp>
          <p:nvSpPr>
            <p:cNvPr id="19" name="Freeform 19"/>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FFFFFF"/>
            </a:solidFill>
          </p:spPr>
        </p:sp>
      </p:grpSp>
      <p:grpSp>
        <p:nvGrpSpPr>
          <p:cNvPr id="20" name="Group 20"/>
          <p:cNvGrpSpPr>
            <a:grpSpLocks noChangeAspect="1"/>
          </p:cNvGrpSpPr>
          <p:nvPr/>
        </p:nvGrpSpPr>
        <p:grpSpPr>
          <a:xfrm>
            <a:off x="14529740" y="6571297"/>
            <a:ext cx="1772473" cy="1772473"/>
            <a:chOff x="0" y="0"/>
            <a:chExt cx="6375400" cy="6375400"/>
          </a:xfrm>
        </p:grpSpPr>
        <p:sp>
          <p:nvSpPr>
            <p:cNvPr id="21" name="Freeform 21"/>
            <p:cNvSpPr/>
            <p:nvPr/>
          </p:nvSpPr>
          <p:spPr>
            <a:xfrm>
              <a:off x="12700" y="1270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11"/>
              <a:stretch>
                <a:fillRect l="-103929" t="-57735" r="-86666" b="-229724"/>
              </a:stretch>
            </a:blipFill>
          </p:spPr>
        </p:sp>
        <p:sp>
          <p:nvSpPr>
            <p:cNvPr id="22" name="Freeform 22"/>
            <p:cNvSpPr/>
            <p:nvPr/>
          </p:nvSpPr>
          <p:spPr>
            <a:xfrm>
              <a:off x="0" y="0"/>
              <a:ext cx="6376670" cy="6375400"/>
            </a:xfrm>
            <a:custGeom>
              <a:avLst/>
              <a:gdLst/>
              <a:ahLst/>
              <a:cxnLst/>
              <a:rect l="l" t="t" r="r" b="b"/>
              <a:pathLst>
                <a:path w="6376670" h="6375400">
                  <a:moveTo>
                    <a:pt x="3821430" y="6375400"/>
                  </a:moveTo>
                  <a:lnTo>
                    <a:pt x="2552700" y="6375400"/>
                  </a:lnTo>
                  <a:lnTo>
                    <a:pt x="2550160" y="6374130"/>
                  </a:lnTo>
                  <a:lnTo>
                    <a:pt x="1380490" y="5890260"/>
                  </a:lnTo>
                  <a:lnTo>
                    <a:pt x="483870" y="4993640"/>
                  </a:lnTo>
                  <a:lnTo>
                    <a:pt x="482600" y="4991100"/>
                  </a:lnTo>
                  <a:lnTo>
                    <a:pt x="0" y="3821430"/>
                  </a:lnTo>
                  <a:lnTo>
                    <a:pt x="0" y="2552700"/>
                  </a:lnTo>
                  <a:lnTo>
                    <a:pt x="1270" y="2550160"/>
                  </a:lnTo>
                  <a:lnTo>
                    <a:pt x="485140" y="1380490"/>
                  </a:lnTo>
                  <a:lnTo>
                    <a:pt x="1381760" y="483870"/>
                  </a:lnTo>
                  <a:lnTo>
                    <a:pt x="1384300" y="482600"/>
                  </a:lnTo>
                  <a:lnTo>
                    <a:pt x="2553970" y="0"/>
                  </a:lnTo>
                  <a:lnTo>
                    <a:pt x="3822700" y="0"/>
                  </a:lnTo>
                  <a:lnTo>
                    <a:pt x="3825240" y="1270"/>
                  </a:lnTo>
                  <a:lnTo>
                    <a:pt x="4994910" y="485140"/>
                  </a:lnTo>
                  <a:lnTo>
                    <a:pt x="5891530" y="1381760"/>
                  </a:lnTo>
                  <a:lnTo>
                    <a:pt x="5892800" y="1384300"/>
                  </a:lnTo>
                  <a:lnTo>
                    <a:pt x="6376670" y="2553970"/>
                  </a:lnTo>
                  <a:lnTo>
                    <a:pt x="6376670" y="3822700"/>
                  </a:lnTo>
                  <a:lnTo>
                    <a:pt x="6375400" y="3825240"/>
                  </a:lnTo>
                  <a:lnTo>
                    <a:pt x="5891530" y="4994910"/>
                  </a:lnTo>
                  <a:lnTo>
                    <a:pt x="4994910" y="5891530"/>
                  </a:lnTo>
                  <a:lnTo>
                    <a:pt x="4992370" y="5892800"/>
                  </a:lnTo>
                  <a:lnTo>
                    <a:pt x="3821430" y="6375400"/>
                  </a:lnTo>
                  <a:close/>
                  <a:moveTo>
                    <a:pt x="2559050" y="6350000"/>
                  </a:moveTo>
                  <a:lnTo>
                    <a:pt x="3817620" y="6350000"/>
                  </a:lnTo>
                  <a:lnTo>
                    <a:pt x="4979670" y="5868670"/>
                  </a:lnTo>
                  <a:lnTo>
                    <a:pt x="5868670" y="4979670"/>
                  </a:lnTo>
                  <a:lnTo>
                    <a:pt x="6350000" y="3817620"/>
                  </a:lnTo>
                  <a:lnTo>
                    <a:pt x="6350000" y="2559050"/>
                  </a:lnTo>
                  <a:lnTo>
                    <a:pt x="5868670" y="1397000"/>
                  </a:lnTo>
                  <a:lnTo>
                    <a:pt x="4979670" y="508000"/>
                  </a:lnTo>
                  <a:lnTo>
                    <a:pt x="3816350" y="25400"/>
                  </a:lnTo>
                  <a:lnTo>
                    <a:pt x="2557780" y="25400"/>
                  </a:lnTo>
                  <a:lnTo>
                    <a:pt x="1397000" y="506730"/>
                  </a:lnTo>
                  <a:lnTo>
                    <a:pt x="508000" y="1395730"/>
                  </a:lnTo>
                  <a:lnTo>
                    <a:pt x="25400" y="2559050"/>
                  </a:lnTo>
                  <a:lnTo>
                    <a:pt x="25400" y="3817620"/>
                  </a:lnTo>
                  <a:lnTo>
                    <a:pt x="506730" y="4978400"/>
                  </a:lnTo>
                  <a:lnTo>
                    <a:pt x="1395730" y="5867400"/>
                  </a:lnTo>
                  <a:lnTo>
                    <a:pt x="2559050" y="6350000"/>
                  </a:lnTo>
                  <a:close/>
                </a:path>
              </a:pathLst>
            </a:custGeom>
            <a:solidFill>
              <a:srgbClr val="FFFFFF"/>
            </a:solidFill>
          </p:spPr>
        </p:sp>
      </p:grpSp>
      <p:sp>
        <p:nvSpPr>
          <p:cNvPr id="23" name="TextBox 23"/>
          <p:cNvSpPr txBox="1"/>
          <p:nvPr/>
        </p:nvSpPr>
        <p:spPr>
          <a:xfrm>
            <a:off x="1530538" y="8610471"/>
            <a:ext cx="2541272" cy="417195"/>
          </a:xfrm>
          <a:prstGeom prst="rect">
            <a:avLst/>
          </a:prstGeom>
        </p:spPr>
        <p:txBody>
          <a:bodyPr lIns="0" tIns="0" rIns="0" bIns="0" rtlCol="0" anchor="t">
            <a:spAutoFit/>
          </a:bodyPr>
          <a:lstStyle/>
          <a:p>
            <a:pPr>
              <a:lnSpc>
                <a:spcPts val="3120"/>
              </a:lnSpc>
            </a:pPr>
            <a:r>
              <a:rPr lang="en-US" sz="2400">
                <a:solidFill>
                  <a:srgbClr val="FFFFFF"/>
                </a:solidFill>
                <a:latin typeface="Telegraf Bold"/>
              </a:rPr>
              <a:t>NISHITA SINGH</a:t>
            </a:r>
          </a:p>
        </p:txBody>
      </p:sp>
      <p:sp>
        <p:nvSpPr>
          <p:cNvPr id="24" name="TextBox 24"/>
          <p:cNvSpPr txBox="1"/>
          <p:nvPr/>
        </p:nvSpPr>
        <p:spPr>
          <a:xfrm>
            <a:off x="7627907" y="4906328"/>
            <a:ext cx="3032185" cy="417195"/>
          </a:xfrm>
          <a:prstGeom prst="rect">
            <a:avLst/>
          </a:prstGeom>
        </p:spPr>
        <p:txBody>
          <a:bodyPr lIns="0" tIns="0" rIns="0" bIns="0" rtlCol="0" anchor="t">
            <a:spAutoFit/>
          </a:bodyPr>
          <a:lstStyle/>
          <a:p>
            <a:pPr>
              <a:lnSpc>
                <a:spcPts val="3120"/>
              </a:lnSpc>
            </a:pPr>
            <a:r>
              <a:rPr lang="en-US" sz="2400">
                <a:solidFill>
                  <a:srgbClr val="FFFFFF"/>
                </a:solidFill>
                <a:latin typeface="Telegraf Bold"/>
              </a:rPr>
              <a:t>AMANDEEP SINGH</a:t>
            </a:r>
          </a:p>
        </p:txBody>
      </p:sp>
      <p:sp>
        <p:nvSpPr>
          <p:cNvPr id="25" name="TextBox 25"/>
          <p:cNvSpPr txBox="1"/>
          <p:nvPr/>
        </p:nvSpPr>
        <p:spPr>
          <a:xfrm>
            <a:off x="14012663" y="8610471"/>
            <a:ext cx="3008809" cy="417195"/>
          </a:xfrm>
          <a:prstGeom prst="rect">
            <a:avLst/>
          </a:prstGeom>
        </p:spPr>
        <p:txBody>
          <a:bodyPr lIns="0" tIns="0" rIns="0" bIns="0" rtlCol="0" anchor="t">
            <a:spAutoFit/>
          </a:bodyPr>
          <a:lstStyle/>
          <a:p>
            <a:pPr>
              <a:lnSpc>
                <a:spcPts val="3120"/>
              </a:lnSpc>
            </a:pPr>
            <a:r>
              <a:rPr lang="en-US" sz="2400">
                <a:solidFill>
                  <a:srgbClr val="FFFFFF"/>
                </a:solidFill>
                <a:latin typeface="Telegraf Bold"/>
              </a:rPr>
              <a:t>SUBHAJIT BISWAS</a:t>
            </a:r>
          </a:p>
        </p:txBody>
      </p:sp>
      <p:sp>
        <p:nvSpPr>
          <p:cNvPr id="26" name="TextBox 26"/>
          <p:cNvSpPr txBox="1"/>
          <p:nvPr/>
        </p:nvSpPr>
        <p:spPr>
          <a:xfrm>
            <a:off x="7861676" y="8610471"/>
            <a:ext cx="2564648" cy="417195"/>
          </a:xfrm>
          <a:prstGeom prst="rect">
            <a:avLst/>
          </a:prstGeom>
        </p:spPr>
        <p:txBody>
          <a:bodyPr lIns="0" tIns="0" rIns="0" bIns="0" rtlCol="0" anchor="t">
            <a:spAutoFit/>
          </a:bodyPr>
          <a:lstStyle/>
          <a:p>
            <a:pPr>
              <a:lnSpc>
                <a:spcPts val="3120"/>
              </a:lnSpc>
            </a:pPr>
            <a:r>
              <a:rPr lang="en-US" sz="2400">
                <a:solidFill>
                  <a:srgbClr val="FFFFFF"/>
                </a:solidFill>
                <a:latin typeface="Telegraf Bold"/>
              </a:rPr>
              <a:t>RAIWAT BAPAT</a:t>
            </a:r>
          </a:p>
        </p:txBody>
      </p:sp>
      <p:sp>
        <p:nvSpPr>
          <p:cNvPr id="27" name="TextBox 27"/>
          <p:cNvSpPr txBox="1"/>
          <p:nvPr/>
        </p:nvSpPr>
        <p:spPr>
          <a:xfrm>
            <a:off x="1705586" y="4906328"/>
            <a:ext cx="2191174" cy="417195"/>
          </a:xfrm>
          <a:prstGeom prst="rect">
            <a:avLst/>
          </a:prstGeom>
        </p:spPr>
        <p:txBody>
          <a:bodyPr lIns="0" tIns="0" rIns="0" bIns="0" rtlCol="0" anchor="t">
            <a:spAutoFit/>
          </a:bodyPr>
          <a:lstStyle/>
          <a:p>
            <a:pPr>
              <a:lnSpc>
                <a:spcPts val="3120"/>
              </a:lnSpc>
            </a:pPr>
            <a:r>
              <a:rPr lang="en-US" sz="2400">
                <a:solidFill>
                  <a:srgbClr val="FFFFFF"/>
                </a:solidFill>
                <a:latin typeface="Telegraf Bold"/>
              </a:rPr>
              <a:t>AKHIL PUNIA</a:t>
            </a:r>
          </a:p>
        </p:txBody>
      </p:sp>
      <p:sp>
        <p:nvSpPr>
          <p:cNvPr id="28" name="TextBox 28"/>
          <p:cNvSpPr txBox="1"/>
          <p:nvPr/>
        </p:nvSpPr>
        <p:spPr>
          <a:xfrm>
            <a:off x="13638493" y="4906328"/>
            <a:ext cx="3554968" cy="417195"/>
          </a:xfrm>
          <a:prstGeom prst="rect">
            <a:avLst/>
          </a:prstGeom>
        </p:spPr>
        <p:txBody>
          <a:bodyPr lIns="0" tIns="0" rIns="0" bIns="0" rtlCol="0" anchor="t">
            <a:spAutoFit/>
          </a:bodyPr>
          <a:lstStyle/>
          <a:p>
            <a:pPr>
              <a:lnSpc>
                <a:spcPts val="3120"/>
              </a:lnSpc>
            </a:pPr>
            <a:r>
              <a:rPr lang="en-US" sz="2400">
                <a:solidFill>
                  <a:srgbClr val="FFFFFF"/>
                </a:solidFill>
                <a:latin typeface="Telegraf Bold"/>
              </a:rPr>
              <a:t>MANASHREE KALODE</a:t>
            </a:r>
          </a:p>
        </p:txBody>
      </p:sp>
      <p:pic>
        <p:nvPicPr>
          <p:cNvPr id="33" name="Audio 32">
            <a:hlinkClick r:id="" action="ppaction://media"/>
            <a:extLst>
              <a:ext uri="{FF2B5EF4-FFF2-40B4-BE49-F238E27FC236}">
                <a16:creationId xmlns:a16="http://schemas.microsoft.com/office/drawing/2014/main" id="{2397868E-6A6E-B935-0B5A-B93A4A0347C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223"/>
    </mc:Choice>
    <mc:Fallback>
      <p:transition spd="slow" advTm="13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6703" b="6703"/>
          <a:stretch>
            <a:fillRect/>
          </a:stretch>
        </p:blipFill>
        <p:spPr>
          <a:xfrm>
            <a:off x="0" y="0"/>
            <a:ext cx="18288000" cy="10287000"/>
          </a:xfrm>
          <a:prstGeom prst="rect">
            <a:avLst/>
          </a:prstGeom>
        </p:spPr>
      </p:pic>
      <p:sp>
        <p:nvSpPr>
          <p:cNvPr id="3" name="TextBox 3"/>
          <p:cNvSpPr txBox="1"/>
          <p:nvPr/>
        </p:nvSpPr>
        <p:spPr>
          <a:xfrm>
            <a:off x="3868241" y="2387916"/>
            <a:ext cx="10551517" cy="2755584"/>
          </a:xfrm>
          <a:prstGeom prst="rect">
            <a:avLst/>
          </a:prstGeom>
        </p:spPr>
        <p:txBody>
          <a:bodyPr lIns="0" tIns="0" rIns="0" bIns="0" rtlCol="0" anchor="t">
            <a:spAutoFit/>
          </a:bodyPr>
          <a:lstStyle/>
          <a:p>
            <a:pPr algn="ctr">
              <a:lnSpc>
                <a:spcPts val="7413"/>
              </a:lnSpc>
            </a:pPr>
            <a:r>
              <a:rPr lang="en-US" sz="5008">
                <a:solidFill>
                  <a:srgbClr val="FFFFFF"/>
                </a:solidFill>
                <a:latin typeface="Montserrat Extra-Bold"/>
              </a:rPr>
              <a:t>EXPERIENCE THE THRILL OF CRICKET MATCHES LIKE NEVER BEFORE WITH STAT11 </a:t>
            </a:r>
          </a:p>
        </p:txBody>
      </p:sp>
      <p:pic>
        <p:nvPicPr>
          <p:cNvPr id="5" name="Audio 4">
            <a:hlinkClick r:id="" action="ppaction://media"/>
            <a:extLst>
              <a:ext uri="{FF2B5EF4-FFF2-40B4-BE49-F238E27FC236}">
                <a16:creationId xmlns:a16="http://schemas.microsoft.com/office/drawing/2014/main" id="{19EE69D2-F72D-2B74-86E7-BAE1B15A6E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41"/>
    </mc:Choice>
    <mc:Fallback>
      <p:transition spd="slow" advTm="10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10212" b="10212"/>
          <a:stretch>
            <a:fillRect/>
          </a:stretch>
        </p:blipFill>
        <p:spPr>
          <a:xfrm>
            <a:off x="0" y="0"/>
            <a:ext cx="18288000" cy="10287000"/>
          </a:xfrm>
          <a:prstGeom prst="rect">
            <a:avLst/>
          </a:prstGeom>
        </p:spPr>
      </p:pic>
      <p:grpSp>
        <p:nvGrpSpPr>
          <p:cNvPr id="3" name="Group 3"/>
          <p:cNvGrpSpPr/>
          <p:nvPr/>
        </p:nvGrpSpPr>
        <p:grpSpPr>
          <a:xfrm rot="5400000">
            <a:off x="9954551" y="2690563"/>
            <a:ext cx="6787941" cy="6347533"/>
            <a:chOff x="0" y="0"/>
            <a:chExt cx="378718" cy="354146"/>
          </a:xfrm>
        </p:grpSpPr>
        <p:sp>
          <p:nvSpPr>
            <p:cNvPr id="4" name="Freeform 4"/>
            <p:cNvSpPr/>
            <p:nvPr/>
          </p:nvSpPr>
          <p:spPr>
            <a:xfrm>
              <a:off x="0" y="0"/>
              <a:ext cx="378718" cy="354146"/>
            </a:xfrm>
            <a:custGeom>
              <a:avLst/>
              <a:gdLst/>
              <a:ahLst/>
              <a:cxnLst/>
              <a:rect l="l" t="t" r="r" b="b"/>
              <a:pathLst>
                <a:path w="378718" h="354146">
                  <a:moveTo>
                    <a:pt x="0" y="0"/>
                  </a:moveTo>
                  <a:lnTo>
                    <a:pt x="378718" y="0"/>
                  </a:lnTo>
                  <a:lnTo>
                    <a:pt x="378718" y="354146"/>
                  </a:lnTo>
                  <a:lnTo>
                    <a:pt x="0" y="354146"/>
                  </a:lnTo>
                  <a:close/>
                </a:path>
              </a:pathLst>
            </a:custGeom>
            <a:solidFill>
              <a:srgbClr val="000000">
                <a:alpha val="63922"/>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53934" y="6067352"/>
            <a:ext cx="583406" cy="583406"/>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53934" y="7060333"/>
            <a:ext cx="583406" cy="583406"/>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53934" y="8053314"/>
            <a:ext cx="583406" cy="583406"/>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53934" y="3091939"/>
            <a:ext cx="583406" cy="583406"/>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53934" y="4081391"/>
            <a:ext cx="583406" cy="583406"/>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53934" y="5074372"/>
            <a:ext cx="583406" cy="583406"/>
          </a:xfrm>
          <a:prstGeom prst="rect">
            <a:avLst/>
          </a:prstGeom>
        </p:spPr>
      </p:pic>
      <p:pic>
        <p:nvPicPr>
          <p:cNvPr id="12" name="Picture 12"/>
          <p:cNvPicPr>
            <a:picLocks noChangeAspect="1"/>
          </p:cNvPicPr>
          <p:nvPr/>
        </p:nvPicPr>
        <p:blipFill>
          <a:blip r:embed="rId7"/>
          <a:srcRect/>
          <a:stretch>
            <a:fillRect/>
          </a:stretch>
        </p:blipFill>
        <p:spPr>
          <a:xfrm>
            <a:off x="431291" y="8848718"/>
            <a:ext cx="2018950" cy="819164"/>
          </a:xfrm>
          <a:prstGeom prst="rect">
            <a:avLst/>
          </a:prstGeom>
        </p:spPr>
      </p:pic>
      <p:sp>
        <p:nvSpPr>
          <p:cNvPr id="13" name="TextBox 13"/>
          <p:cNvSpPr txBox="1"/>
          <p:nvPr/>
        </p:nvSpPr>
        <p:spPr>
          <a:xfrm>
            <a:off x="12527865" y="6031179"/>
            <a:ext cx="6916053" cy="466725"/>
          </a:xfrm>
          <a:prstGeom prst="rect">
            <a:avLst/>
          </a:prstGeom>
        </p:spPr>
        <p:txBody>
          <a:bodyPr lIns="0" tIns="0" rIns="0" bIns="0" rtlCol="0" anchor="t">
            <a:spAutoFit/>
          </a:bodyPr>
          <a:lstStyle/>
          <a:p>
            <a:pPr>
              <a:lnSpc>
                <a:spcPts val="3749"/>
              </a:lnSpc>
            </a:pPr>
            <a:r>
              <a:rPr lang="en-US" sz="2499" dirty="0">
                <a:solidFill>
                  <a:srgbClr val="FFFFFF"/>
                </a:solidFill>
                <a:latin typeface="Poppins"/>
              </a:rPr>
              <a:t>Features</a:t>
            </a:r>
          </a:p>
        </p:txBody>
      </p:sp>
      <p:sp>
        <p:nvSpPr>
          <p:cNvPr id="14" name="TextBox 14"/>
          <p:cNvSpPr txBox="1"/>
          <p:nvPr/>
        </p:nvSpPr>
        <p:spPr>
          <a:xfrm>
            <a:off x="12527865" y="7071049"/>
            <a:ext cx="6916053" cy="466725"/>
          </a:xfrm>
          <a:prstGeom prst="rect">
            <a:avLst/>
          </a:prstGeom>
        </p:spPr>
        <p:txBody>
          <a:bodyPr lIns="0" tIns="0" rIns="0" bIns="0" rtlCol="0" anchor="t">
            <a:spAutoFit/>
          </a:bodyPr>
          <a:lstStyle/>
          <a:p>
            <a:pPr>
              <a:lnSpc>
                <a:spcPts val="3749"/>
              </a:lnSpc>
            </a:pPr>
            <a:r>
              <a:rPr lang="en-US" sz="2499" dirty="0" err="1">
                <a:solidFill>
                  <a:srgbClr val="FFFFFF"/>
                </a:solidFill>
                <a:latin typeface="Poppins"/>
              </a:rPr>
              <a:t>Userflow</a:t>
            </a:r>
            <a:endParaRPr lang="en-US" sz="2499" dirty="0">
              <a:solidFill>
                <a:srgbClr val="FFFFFF"/>
              </a:solidFill>
              <a:latin typeface="Poppins"/>
            </a:endParaRPr>
          </a:p>
        </p:txBody>
      </p:sp>
      <p:sp>
        <p:nvSpPr>
          <p:cNvPr id="15" name="TextBox 15"/>
          <p:cNvSpPr txBox="1"/>
          <p:nvPr/>
        </p:nvSpPr>
        <p:spPr>
          <a:xfrm>
            <a:off x="12527865" y="8064029"/>
            <a:ext cx="6916053" cy="466725"/>
          </a:xfrm>
          <a:prstGeom prst="rect">
            <a:avLst/>
          </a:prstGeom>
        </p:spPr>
        <p:txBody>
          <a:bodyPr lIns="0" tIns="0" rIns="0" bIns="0" rtlCol="0" anchor="t">
            <a:spAutoFit/>
          </a:bodyPr>
          <a:lstStyle/>
          <a:p>
            <a:pPr>
              <a:lnSpc>
                <a:spcPts val="3749"/>
              </a:lnSpc>
            </a:pPr>
            <a:r>
              <a:rPr lang="en-US" sz="2499" dirty="0">
                <a:solidFill>
                  <a:srgbClr val="FFFFFF"/>
                </a:solidFill>
                <a:latin typeface="Poppins"/>
              </a:rPr>
              <a:t>Timeline</a:t>
            </a:r>
          </a:p>
        </p:txBody>
      </p:sp>
      <p:sp>
        <p:nvSpPr>
          <p:cNvPr id="16" name="TextBox 16"/>
          <p:cNvSpPr txBox="1"/>
          <p:nvPr/>
        </p:nvSpPr>
        <p:spPr>
          <a:xfrm>
            <a:off x="12527865" y="3077446"/>
            <a:ext cx="6916053" cy="466725"/>
          </a:xfrm>
          <a:prstGeom prst="rect">
            <a:avLst/>
          </a:prstGeom>
        </p:spPr>
        <p:txBody>
          <a:bodyPr lIns="0" tIns="0" rIns="0" bIns="0" rtlCol="0" anchor="t">
            <a:spAutoFit/>
          </a:bodyPr>
          <a:lstStyle/>
          <a:p>
            <a:pPr>
              <a:lnSpc>
                <a:spcPts val="3749"/>
              </a:lnSpc>
            </a:pPr>
            <a:r>
              <a:rPr lang="en-US" sz="2499" dirty="0">
                <a:solidFill>
                  <a:srgbClr val="FFFFFF"/>
                </a:solidFill>
                <a:latin typeface="Poppins"/>
              </a:rPr>
              <a:t>Problem Description</a:t>
            </a:r>
          </a:p>
        </p:txBody>
      </p:sp>
      <p:sp>
        <p:nvSpPr>
          <p:cNvPr id="17" name="TextBox 17"/>
          <p:cNvSpPr txBox="1"/>
          <p:nvPr/>
        </p:nvSpPr>
        <p:spPr>
          <a:xfrm>
            <a:off x="12527865" y="4113786"/>
            <a:ext cx="6916053" cy="466725"/>
          </a:xfrm>
          <a:prstGeom prst="rect">
            <a:avLst/>
          </a:prstGeom>
        </p:spPr>
        <p:txBody>
          <a:bodyPr lIns="0" tIns="0" rIns="0" bIns="0" rtlCol="0" anchor="t">
            <a:spAutoFit/>
          </a:bodyPr>
          <a:lstStyle/>
          <a:p>
            <a:pPr>
              <a:lnSpc>
                <a:spcPts val="3749"/>
              </a:lnSpc>
            </a:pPr>
            <a:r>
              <a:rPr lang="en-US" sz="2499" dirty="0">
                <a:solidFill>
                  <a:srgbClr val="FFFFFF"/>
                </a:solidFill>
                <a:latin typeface="Poppins"/>
              </a:rPr>
              <a:t>Inspiration</a:t>
            </a:r>
          </a:p>
        </p:txBody>
      </p:sp>
      <p:sp>
        <p:nvSpPr>
          <p:cNvPr id="18" name="TextBox 18"/>
          <p:cNvSpPr txBox="1"/>
          <p:nvPr/>
        </p:nvSpPr>
        <p:spPr>
          <a:xfrm>
            <a:off x="12527865" y="5106767"/>
            <a:ext cx="6916053" cy="466725"/>
          </a:xfrm>
          <a:prstGeom prst="rect">
            <a:avLst/>
          </a:prstGeom>
        </p:spPr>
        <p:txBody>
          <a:bodyPr lIns="0" tIns="0" rIns="0" bIns="0" rtlCol="0" anchor="t">
            <a:spAutoFit/>
          </a:bodyPr>
          <a:lstStyle/>
          <a:p>
            <a:pPr>
              <a:lnSpc>
                <a:spcPts val="3749"/>
              </a:lnSpc>
            </a:pPr>
            <a:r>
              <a:rPr lang="en-US" sz="2499" dirty="0">
                <a:solidFill>
                  <a:srgbClr val="FFFFFF"/>
                </a:solidFill>
                <a:latin typeface="Poppins"/>
              </a:rPr>
              <a:t>App Overview</a:t>
            </a:r>
          </a:p>
        </p:txBody>
      </p:sp>
      <p:pic>
        <p:nvPicPr>
          <p:cNvPr id="20" name="Audio 19">
            <a:hlinkClick r:id="" action="ppaction://media"/>
            <a:extLst>
              <a:ext uri="{FF2B5EF4-FFF2-40B4-BE49-F238E27FC236}">
                <a16:creationId xmlns:a16="http://schemas.microsoft.com/office/drawing/2014/main" id="{B059F501-5DFB-3065-32F1-5479EF51E19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86"/>
    </mc:Choice>
    <mc:Fallback>
      <p:transition spd="slow" advTm="9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6703" b="6703"/>
          <a:stretch>
            <a:fillRect/>
          </a:stretch>
        </p:blipFill>
        <p:spPr>
          <a:xfrm>
            <a:off x="0" y="0"/>
            <a:ext cx="18288000" cy="10287000"/>
          </a:xfrm>
          <a:prstGeom prst="rect">
            <a:avLst/>
          </a:prstGeom>
        </p:spPr>
      </p:pic>
      <p:grpSp>
        <p:nvGrpSpPr>
          <p:cNvPr id="3" name="Group 3"/>
          <p:cNvGrpSpPr/>
          <p:nvPr/>
        </p:nvGrpSpPr>
        <p:grpSpPr>
          <a:xfrm rot="5400000">
            <a:off x="1544858" y="-3364563"/>
            <a:ext cx="16413666" cy="21857949"/>
            <a:chOff x="0" y="0"/>
            <a:chExt cx="915764" cy="1219515"/>
          </a:xfrm>
        </p:grpSpPr>
        <p:sp>
          <p:nvSpPr>
            <p:cNvPr id="4" name="Freeform 4"/>
            <p:cNvSpPr/>
            <p:nvPr/>
          </p:nvSpPr>
          <p:spPr>
            <a:xfrm>
              <a:off x="0" y="0"/>
              <a:ext cx="915764" cy="1219515"/>
            </a:xfrm>
            <a:custGeom>
              <a:avLst/>
              <a:gdLst/>
              <a:ahLst/>
              <a:cxnLst/>
              <a:rect l="l" t="t" r="r" b="b"/>
              <a:pathLst>
                <a:path w="915764" h="1219515">
                  <a:moveTo>
                    <a:pt x="0" y="0"/>
                  </a:moveTo>
                  <a:lnTo>
                    <a:pt x="915764" y="0"/>
                  </a:lnTo>
                  <a:lnTo>
                    <a:pt x="915764" y="1219515"/>
                  </a:lnTo>
                  <a:lnTo>
                    <a:pt x="0" y="1219515"/>
                  </a:lnTo>
                  <a:close/>
                </a:path>
              </a:pathLst>
            </a:custGeom>
            <a:solidFill>
              <a:srgbClr val="000000">
                <a:alpha val="63922"/>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5294" y="4387487"/>
            <a:ext cx="583406" cy="583406"/>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85802" y="7325949"/>
            <a:ext cx="583406" cy="583406"/>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91831" y="856092"/>
            <a:ext cx="1599628" cy="4114800"/>
          </a:xfrm>
          <a:prstGeom prst="rect">
            <a:avLst/>
          </a:prstGeom>
        </p:spPr>
      </p:pic>
      <p:sp>
        <p:nvSpPr>
          <p:cNvPr id="9" name="TextBox 9"/>
          <p:cNvSpPr txBox="1"/>
          <p:nvPr/>
        </p:nvSpPr>
        <p:spPr>
          <a:xfrm>
            <a:off x="1028700" y="920975"/>
            <a:ext cx="8821257" cy="2934335"/>
          </a:xfrm>
          <a:prstGeom prst="rect">
            <a:avLst/>
          </a:prstGeom>
        </p:spPr>
        <p:txBody>
          <a:bodyPr lIns="0" tIns="0" rIns="0" bIns="0" rtlCol="0" anchor="t">
            <a:spAutoFit/>
          </a:bodyPr>
          <a:lstStyle/>
          <a:p>
            <a:pPr>
              <a:lnSpc>
                <a:spcPts val="7840"/>
              </a:lnSpc>
            </a:pPr>
            <a:r>
              <a:rPr lang="en-US" sz="5600" spc="140">
                <a:solidFill>
                  <a:srgbClr val="FFFFFF"/>
                </a:solidFill>
                <a:latin typeface="Montserrat Extra-Bold"/>
              </a:rPr>
              <a:t>PROBLEM    </a:t>
            </a:r>
          </a:p>
          <a:p>
            <a:pPr>
              <a:lnSpc>
                <a:spcPts val="7840"/>
              </a:lnSpc>
            </a:pPr>
            <a:r>
              <a:rPr lang="en-US" sz="5600" spc="140">
                <a:solidFill>
                  <a:srgbClr val="FFFFFF"/>
                </a:solidFill>
                <a:latin typeface="Montserrat Extra-Bold"/>
              </a:rPr>
              <a:t>            DESCRIPTION</a:t>
            </a:r>
          </a:p>
          <a:p>
            <a:pPr>
              <a:lnSpc>
                <a:spcPts val="7840"/>
              </a:lnSpc>
              <a:spcBef>
                <a:spcPct val="0"/>
              </a:spcBef>
            </a:pPr>
            <a:endParaRPr lang="en-US" sz="5600" spc="140">
              <a:solidFill>
                <a:srgbClr val="FFFFFF"/>
              </a:solidFill>
              <a:latin typeface="Montserrat Extra-Bold"/>
            </a:endParaRPr>
          </a:p>
        </p:txBody>
      </p:sp>
      <p:sp>
        <p:nvSpPr>
          <p:cNvPr id="10" name="TextBox 10"/>
          <p:cNvSpPr txBox="1"/>
          <p:nvPr/>
        </p:nvSpPr>
        <p:spPr>
          <a:xfrm>
            <a:off x="1320403" y="4223180"/>
            <a:ext cx="12724127" cy="2333625"/>
          </a:xfrm>
          <a:prstGeom prst="rect">
            <a:avLst/>
          </a:prstGeom>
        </p:spPr>
        <p:txBody>
          <a:bodyPr lIns="0" tIns="0" rIns="0" bIns="0" rtlCol="0" anchor="t">
            <a:spAutoFit/>
          </a:bodyPr>
          <a:lstStyle/>
          <a:p>
            <a:pPr>
              <a:lnSpc>
                <a:spcPts val="3749"/>
              </a:lnSpc>
            </a:pPr>
            <a:r>
              <a:rPr lang="en-US" sz="2499" spc="62">
                <a:solidFill>
                  <a:srgbClr val="FFFFFF"/>
                </a:solidFill>
                <a:latin typeface="Poppins"/>
              </a:rPr>
              <a:t>During cricket matches, keeping track of scores is a cumbersome task. The conventional pen-paper approach consists of many issues. </a:t>
            </a:r>
          </a:p>
          <a:p>
            <a:pPr>
              <a:lnSpc>
                <a:spcPts val="3749"/>
              </a:lnSpc>
            </a:pPr>
            <a:r>
              <a:rPr lang="en-US" sz="2499" spc="62">
                <a:solidFill>
                  <a:srgbClr val="FFFFFF"/>
                </a:solidFill>
                <a:latin typeface="Poppins"/>
              </a:rPr>
              <a:t>Cricket fans have limited access to real-time statistics and analysis during matches, which can make it difficult to understand player and team performance fully.</a:t>
            </a:r>
          </a:p>
        </p:txBody>
      </p:sp>
      <p:sp>
        <p:nvSpPr>
          <p:cNvPr id="11" name="TextBox 11"/>
          <p:cNvSpPr txBox="1"/>
          <p:nvPr/>
        </p:nvSpPr>
        <p:spPr>
          <a:xfrm>
            <a:off x="5716519" y="6928280"/>
            <a:ext cx="12301360" cy="1866900"/>
          </a:xfrm>
          <a:prstGeom prst="rect">
            <a:avLst/>
          </a:prstGeom>
        </p:spPr>
        <p:txBody>
          <a:bodyPr lIns="0" tIns="0" rIns="0" bIns="0" rtlCol="0" anchor="t">
            <a:spAutoFit/>
          </a:bodyPr>
          <a:lstStyle/>
          <a:p>
            <a:pPr>
              <a:lnSpc>
                <a:spcPts val="3749"/>
              </a:lnSpc>
            </a:pPr>
            <a:r>
              <a:rPr lang="en-US" sz="2499" spc="62">
                <a:solidFill>
                  <a:srgbClr val="FFFFFF"/>
                </a:solidFill>
                <a:latin typeface="Poppins"/>
              </a:rPr>
              <a:t>The available statistics can be complex and difficult to interpret, making it challenging for fans to make informed predictions or analyze the game themselves. This lack of easily accessible and user-friendly cricket match statistics and analysis has created a need for a platform like Stat11.</a:t>
            </a:r>
          </a:p>
        </p:txBody>
      </p:sp>
      <p:pic>
        <p:nvPicPr>
          <p:cNvPr id="12" name="Picture 12"/>
          <p:cNvPicPr>
            <a:picLocks noChangeAspect="1"/>
          </p:cNvPicPr>
          <p:nvPr/>
        </p:nvPicPr>
        <p:blipFill>
          <a:blip r:embed="rId9"/>
          <a:srcRect/>
          <a:stretch>
            <a:fillRect/>
          </a:stretch>
        </p:blipFill>
        <p:spPr>
          <a:xfrm>
            <a:off x="267107" y="9258300"/>
            <a:ext cx="1523186" cy="618014"/>
          </a:xfrm>
          <a:prstGeom prst="rect">
            <a:avLst/>
          </a:prstGeom>
        </p:spPr>
      </p:pic>
      <p:pic>
        <p:nvPicPr>
          <p:cNvPr id="13" name="Audio 12">
            <a:hlinkClick r:id="" action="ppaction://media"/>
            <a:extLst>
              <a:ext uri="{FF2B5EF4-FFF2-40B4-BE49-F238E27FC236}">
                <a16:creationId xmlns:a16="http://schemas.microsoft.com/office/drawing/2014/main" id="{60B1F58D-0D5A-2B89-08CE-5F43F6D5442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589"/>
    </mc:Choice>
    <mc:Fallback>
      <p:transition spd="slow" advTm="37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27500" b="27500"/>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366865" y="527412"/>
            <a:ext cx="1169829" cy="1683207"/>
          </a:xfrm>
          <a:prstGeom prst="rect">
            <a:avLst/>
          </a:prstGeom>
        </p:spPr>
      </p:pic>
      <p:sp>
        <p:nvSpPr>
          <p:cNvPr id="4" name="TextBox 4"/>
          <p:cNvSpPr txBox="1"/>
          <p:nvPr/>
        </p:nvSpPr>
        <p:spPr>
          <a:xfrm>
            <a:off x="6545160" y="923925"/>
            <a:ext cx="5197679" cy="953135"/>
          </a:xfrm>
          <a:prstGeom prst="rect">
            <a:avLst/>
          </a:prstGeom>
        </p:spPr>
        <p:txBody>
          <a:bodyPr lIns="0" tIns="0" rIns="0" bIns="0" rtlCol="0" anchor="t">
            <a:spAutoFit/>
          </a:bodyPr>
          <a:lstStyle/>
          <a:p>
            <a:pPr algn="ctr">
              <a:lnSpc>
                <a:spcPts val="7840"/>
              </a:lnSpc>
              <a:spcBef>
                <a:spcPct val="0"/>
              </a:spcBef>
            </a:pPr>
            <a:r>
              <a:rPr lang="en-US" sz="5600" spc="140">
                <a:solidFill>
                  <a:srgbClr val="FFFFFF"/>
                </a:solidFill>
                <a:latin typeface="Montserrat Extra-Bold"/>
              </a:rPr>
              <a:t>INSPIRATION</a:t>
            </a:r>
          </a:p>
        </p:txBody>
      </p:sp>
      <p:grpSp>
        <p:nvGrpSpPr>
          <p:cNvPr id="5" name="Group 5"/>
          <p:cNvGrpSpPr/>
          <p:nvPr/>
        </p:nvGrpSpPr>
        <p:grpSpPr>
          <a:xfrm rot="3577051">
            <a:off x="9253151" y="2650748"/>
            <a:ext cx="13397255" cy="11639401"/>
            <a:chOff x="0" y="0"/>
            <a:chExt cx="812800" cy="706152"/>
          </a:xfrm>
        </p:grpSpPr>
        <p:sp>
          <p:nvSpPr>
            <p:cNvPr id="6" name="Freeform 6"/>
            <p:cNvSpPr/>
            <p:nvPr/>
          </p:nvSpPr>
          <p:spPr>
            <a:xfrm>
              <a:off x="0" y="0"/>
              <a:ext cx="812800" cy="706152"/>
            </a:xfrm>
            <a:custGeom>
              <a:avLst/>
              <a:gdLst/>
              <a:ahLst/>
              <a:cxnLst/>
              <a:rect l="l" t="t" r="r" b="b"/>
              <a:pathLst>
                <a:path w="812800" h="706152">
                  <a:moveTo>
                    <a:pt x="406400" y="0"/>
                  </a:moveTo>
                  <a:lnTo>
                    <a:pt x="812800" y="706152"/>
                  </a:lnTo>
                  <a:lnTo>
                    <a:pt x="0" y="706152"/>
                  </a:lnTo>
                  <a:lnTo>
                    <a:pt x="406400" y="0"/>
                  </a:lnTo>
                  <a:close/>
                </a:path>
              </a:pathLst>
            </a:custGeom>
            <a:solidFill>
              <a:srgbClr val="301E17">
                <a:alpha val="63922"/>
              </a:srgbClr>
            </a:solidFill>
          </p:spPr>
        </p:sp>
        <p:sp>
          <p:nvSpPr>
            <p:cNvPr id="7" name="TextBox 7"/>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9840310" y="6300978"/>
            <a:ext cx="7856865" cy="26130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Open Sans Light"/>
              </a:rPr>
              <a:t>That's where Stat11 comes in - a web application designed to provide users with up-to-date statistics and analysis for cricket matches. Whether you're a die-hard fan or just getting into the game, Stat11 makes it easy to stay on top of the latest scores and trends in the world of cricket. </a:t>
            </a:r>
          </a:p>
        </p:txBody>
      </p:sp>
      <p:grpSp>
        <p:nvGrpSpPr>
          <p:cNvPr id="9" name="Group 9"/>
          <p:cNvGrpSpPr/>
          <p:nvPr/>
        </p:nvGrpSpPr>
        <p:grpSpPr>
          <a:xfrm rot="3577051">
            <a:off x="-2998305" y="10170"/>
            <a:ext cx="13397255" cy="11639401"/>
            <a:chOff x="0" y="0"/>
            <a:chExt cx="812800" cy="706152"/>
          </a:xfrm>
        </p:grpSpPr>
        <p:sp>
          <p:nvSpPr>
            <p:cNvPr id="10" name="Freeform 10"/>
            <p:cNvSpPr/>
            <p:nvPr/>
          </p:nvSpPr>
          <p:spPr>
            <a:xfrm>
              <a:off x="0" y="0"/>
              <a:ext cx="812800" cy="706152"/>
            </a:xfrm>
            <a:custGeom>
              <a:avLst/>
              <a:gdLst/>
              <a:ahLst/>
              <a:cxnLst/>
              <a:rect l="l" t="t" r="r" b="b"/>
              <a:pathLst>
                <a:path w="812800" h="706152">
                  <a:moveTo>
                    <a:pt x="406400" y="0"/>
                  </a:moveTo>
                  <a:lnTo>
                    <a:pt x="812800" y="706152"/>
                  </a:lnTo>
                  <a:lnTo>
                    <a:pt x="0" y="706152"/>
                  </a:lnTo>
                  <a:lnTo>
                    <a:pt x="406400" y="0"/>
                  </a:lnTo>
                  <a:close/>
                </a:path>
              </a:pathLst>
            </a:custGeom>
            <a:solidFill>
              <a:srgbClr val="301E17">
                <a:alpha val="63922"/>
              </a:srgbClr>
            </a:solidFill>
          </p:spPr>
        </p:sp>
        <p:sp>
          <p:nvSpPr>
            <p:cNvPr id="11" name="TextBox 11"/>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67107" y="3594100"/>
            <a:ext cx="6956464" cy="30511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Open Sans Light"/>
              </a:rPr>
              <a:t>In the fast-paced world of cricket, keeping up with real-time statistics and analysis can be a daunting task. With matches happening around the clock, it's easy to miss out on the latest scores and insights that can make all the difference in understanding the game.</a:t>
            </a:r>
          </a:p>
          <a:p>
            <a:pPr algn="ctr">
              <a:lnSpc>
                <a:spcPts val="3499"/>
              </a:lnSpc>
              <a:spcBef>
                <a:spcPct val="0"/>
              </a:spcBef>
            </a:pPr>
            <a:endParaRPr lang="en-US" sz="2499">
              <a:solidFill>
                <a:srgbClr val="FFFFFF"/>
              </a:solidFill>
              <a:latin typeface="Open Sans Light"/>
            </a:endParaRPr>
          </a:p>
        </p:txBody>
      </p:sp>
      <p:pic>
        <p:nvPicPr>
          <p:cNvPr id="13" name="Picture 13"/>
          <p:cNvPicPr>
            <a:picLocks noChangeAspect="1"/>
          </p:cNvPicPr>
          <p:nvPr/>
        </p:nvPicPr>
        <p:blipFill>
          <a:blip r:embed="rId7"/>
          <a:srcRect/>
          <a:stretch>
            <a:fillRect/>
          </a:stretch>
        </p:blipFill>
        <p:spPr>
          <a:xfrm>
            <a:off x="267107" y="9258300"/>
            <a:ext cx="1523186" cy="618014"/>
          </a:xfrm>
          <a:prstGeom prst="rect">
            <a:avLst/>
          </a:prstGeom>
        </p:spPr>
      </p:pic>
      <p:pic>
        <p:nvPicPr>
          <p:cNvPr id="15" name="Audio 14">
            <a:hlinkClick r:id="" action="ppaction://media"/>
            <a:extLst>
              <a:ext uri="{FF2B5EF4-FFF2-40B4-BE49-F238E27FC236}">
                <a16:creationId xmlns:a16="http://schemas.microsoft.com/office/drawing/2014/main" id="{470AA8D5-FD9D-4854-EC09-E975B72BA7D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688"/>
    </mc:Choice>
    <mc:Fallback>
      <p:transition spd="slow" advTm="34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6703" b="6703"/>
          <a:stretch>
            <a:fillRect/>
          </a:stretch>
        </p:blipFill>
        <p:spPr>
          <a:xfrm>
            <a:off x="0" y="0"/>
            <a:ext cx="18288000" cy="10287000"/>
          </a:xfrm>
          <a:prstGeom prst="rect">
            <a:avLst/>
          </a:prstGeom>
        </p:spPr>
      </p:pic>
      <p:grpSp>
        <p:nvGrpSpPr>
          <p:cNvPr id="3" name="Group 3"/>
          <p:cNvGrpSpPr/>
          <p:nvPr/>
        </p:nvGrpSpPr>
        <p:grpSpPr>
          <a:xfrm rot="5400000">
            <a:off x="1544858" y="-3364563"/>
            <a:ext cx="16413666" cy="21857949"/>
            <a:chOff x="0" y="0"/>
            <a:chExt cx="915764" cy="1219515"/>
          </a:xfrm>
        </p:grpSpPr>
        <p:sp>
          <p:nvSpPr>
            <p:cNvPr id="4" name="Freeform 4"/>
            <p:cNvSpPr/>
            <p:nvPr/>
          </p:nvSpPr>
          <p:spPr>
            <a:xfrm>
              <a:off x="0" y="0"/>
              <a:ext cx="915764" cy="1219515"/>
            </a:xfrm>
            <a:custGeom>
              <a:avLst/>
              <a:gdLst/>
              <a:ahLst/>
              <a:cxnLst/>
              <a:rect l="l" t="t" r="r" b="b"/>
              <a:pathLst>
                <a:path w="915764" h="1219515">
                  <a:moveTo>
                    <a:pt x="0" y="0"/>
                  </a:moveTo>
                  <a:lnTo>
                    <a:pt x="915764" y="0"/>
                  </a:lnTo>
                  <a:lnTo>
                    <a:pt x="915764" y="1219515"/>
                  </a:lnTo>
                  <a:lnTo>
                    <a:pt x="0" y="1219515"/>
                  </a:lnTo>
                  <a:close/>
                </a:path>
              </a:pathLst>
            </a:custGeom>
            <a:solidFill>
              <a:srgbClr val="000000">
                <a:alpha val="63922"/>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25202" y="4011850"/>
            <a:ext cx="1842914" cy="115182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370566" y="4045877"/>
            <a:ext cx="1618768" cy="1230264"/>
          </a:xfrm>
          <a:prstGeom prst="rect">
            <a:avLst/>
          </a:prstGeom>
        </p:spPr>
      </p:pic>
      <p:pic>
        <p:nvPicPr>
          <p:cNvPr id="8" name="Picture 8"/>
          <p:cNvPicPr>
            <a:picLocks noChangeAspect="1"/>
          </p:cNvPicPr>
          <p:nvPr/>
        </p:nvPicPr>
        <p:blipFill>
          <a:blip r:embed="rId9"/>
          <a:srcRect/>
          <a:stretch>
            <a:fillRect/>
          </a:stretch>
        </p:blipFill>
        <p:spPr>
          <a:xfrm>
            <a:off x="6008192" y="4085099"/>
            <a:ext cx="2363995" cy="1078573"/>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179036" y="3923957"/>
            <a:ext cx="1223994" cy="1219543"/>
          </a:xfrm>
          <a:prstGeom prst="rect">
            <a:avLst/>
          </a:prstGeom>
        </p:spPr>
      </p:pic>
      <p:sp>
        <p:nvSpPr>
          <p:cNvPr id="10" name="TextBox 10"/>
          <p:cNvSpPr txBox="1"/>
          <p:nvPr/>
        </p:nvSpPr>
        <p:spPr>
          <a:xfrm>
            <a:off x="5980672" y="1020765"/>
            <a:ext cx="6326655" cy="953135"/>
          </a:xfrm>
          <a:prstGeom prst="rect">
            <a:avLst/>
          </a:prstGeom>
        </p:spPr>
        <p:txBody>
          <a:bodyPr lIns="0" tIns="0" rIns="0" bIns="0" rtlCol="0" anchor="t">
            <a:spAutoFit/>
          </a:bodyPr>
          <a:lstStyle/>
          <a:p>
            <a:pPr>
              <a:lnSpc>
                <a:spcPts val="7840"/>
              </a:lnSpc>
              <a:spcBef>
                <a:spcPct val="0"/>
              </a:spcBef>
            </a:pPr>
            <a:r>
              <a:rPr lang="en-US" sz="5600" spc="140">
                <a:solidFill>
                  <a:srgbClr val="FFFFFF"/>
                </a:solidFill>
                <a:latin typeface="Montserrat Extra-Bold"/>
              </a:rPr>
              <a:t>APP OVERVIEW</a:t>
            </a:r>
          </a:p>
        </p:txBody>
      </p:sp>
      <p:sp>
        <p:nvSpPr>
          <p:cNvPr id="11" name="TextBox 11"/>
          <p:cNvSpPr txBox="1"/>
          <p:nvPr/>
        </p:nvSpPr>
        <p:spPr>
          <a:xfrm>
            <a:off x="1964419" y="5822532"/>
            <a:ext cx="1842914" cy="530860"/>
          </a:xfrm>
          <a:prstGeom prst="rect">
            <a:avLst/>
          </a:prstGeom>
        </p:spPr>
        <p:txBody>
          <a:bodyPr wrap="square" lIns="0" tIns="0" rIns="0" bIns="0" rtlCol="0" anchor="t">
            <a:spAutoFit/>
          </a:bodyPr>
          <a:lstStyle/>
          <a:p>
            <a:pPr algn="ctr">
              <a:lnSpc>
                <a:spcPts val="4339"/>
              </a:lnSpc>
              <a:spcBef>
                <a:spcPct val="0"/>
              </a:spcBef>
            </a:pPr>
            <a:r>
              <a:rPr lang="en-US" sz="3099" spc="77" dirty="0">
                <a:solidFill>
                  <a:srgbClr val="FFFFFF"/>
                </a:solidFill>
                <a:latin typeface="Montserrat Extra-Bold"/>
              </a:rPr>
              <a:t>Unique</a:t>
            </a:r>
          </a:p>
        </p:txBody>
      </p:sp>
      <p:sp>
        <p:nvSpPr>
          <p:cNvPr id="12" name="TextBox 12"/>
          <p:cNvSpPr txBox="1"/>
          <p:nvPr/>
        </p:nvSpPr>
        <p:spPr>
          <a:xfrm>
            <a:off x="14349571" y="5560594"/>
            <a:ext cx="3660758" cy="1064258"/>
          </a:xfrm>
          <a:prstGeom prst="rect">
            <a:avLst/>
          </a:prstGeom>
        </p:spPr>
        <p:txBody>
          <a:bodyPr lIns="0" tIns="0" rIns="0" bIns="0" rtlCol="0" anchor="t">
            <a:spAutoFit/>
          </a:bodyPr>
          <a:lstStyle/>
          <a:p>
            <a:pPr algn="ctr">
              <a:lnSpc>
                <a:spcPts val="4340"/>
              </a:lnSpc>
              <a:spcBef>
                <a:spcPct val="0"/>
              </a:spcBef>
            </a:pPr>
            <a:r>
              <a:rPr lang="en-US" sz="3100" spc="77">
                <a:solidFill>
                  <a:srgbClr val="FFFFFF"/>
                </a:solidFill>
                <a:latin typeface="Montserrat Extra-Bold"/>
              </a:rPr>
              <a:t>No Authentication </a:t>
            </a:r>
          </a:p>
        </p:txBody>
      </p:sp>
      <p:sp>
        <p:nvSpPr>
          <p:cNvPr id="13" name="TextBox 13"/>
          <p:cNvSpPr txBox="1"/>
          <p:nvPr/>
        </p:nvSpPr>
        <p:spPr>
          <a:xfrm>
            <a:off x="6008192" y="5783162"/>
            <a:ext cx="2754808" cy="1073785"/>
          </a:xfrm>
          <a:prstGeom prst="rect">
            <a:avLst/>
          </a:prstGeom>
        </p:spPr>
        <p:txBody>
          <a:bodyPr wrap="square" lIns="0" tIns="0" rIns="0" bIns="0" rtlCol="0" anchor="t">
            <a:spAutoFit/>
          </a:bodyPr>
          <a:lstStyle/>
          <a:p>
            <a:pPr algn="ctr">
              <a:lnSpc>
                <a:spcPts val="4339"/>
              </a:lnSpc>
            </a:pPr>
            <a:r>
              <a:rPr lang="en-US" sz="3099" spc="77" dirty="0">
                <a:solidFill>
                  <a:srgbClr val="FFFFFF"/>
                </a:solidFill>
                <a:latin typeface="Montserrat Extra-Bold"/>
              </a:rPr>
              <a:t>Responsive</a:t>
            </a:r>
          </a:p>
          <a:p>
            <a:pPr algn="ctr">
              <a:lnSpc>
                <a:spcPts val="4339"/>
              </a:lnSpc>
              <a:spcBef>
                <a:spcPct val="0"/>
              </a:spcBef>
            </a:pPr>
            <a:endParaRPr lang="en-US" sz="3099" spc="77" dirty="0">
              <a:solidFill>
                <a:srgbClr val="FFFFFF"/>
              </a:solidFill>
              <a:latin typeface="Montserrat Extra-Bold"/>
            </a:endParaRPr>
          </a:p>
        </p:txBody>
      </p:sp>
      <p:sp>
        <p:nvSpPr>
          <p:cNvPr id="14" name="TextBox 14"/>
          <p:cNvSpPr txBox="1"/>
          <p:nvPr/>
        </p:nvSpPr>
        <p:spPr>
          <a:xfrm>
            <a:off x="6035713" y="7146407"/>
            <a:ext cx="2447951" cy="133286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rimo"/>
              </a:rPr>
              <a:t>Users can access Stat11 on their mobile devices, tablets, laptops, and desktops,</a:t>
            </a:r>
          </a:p>
        </p:txBody>
      </p:sp>
      <p:sp>
        <p:nvSpPr>
          <p:cNvPr id="15" name="TextBox 15"/>
          <p:cNvSpPr txBox="1"/>
          <p:nvPr/>
        </p:nvSpPr>
        <p:spPr>
          <a:xfrm>
            <a:off x="10230305" y="5551069"/>
            <a:ext cx="3121457" cy="1073785"/>
          </a:xfrm>
          <a:prstGeom prst="rect">
            <a:avLst/>
          </a:prstGeom>
        </p:spPr>
        <p:txBody>
          <a:bodyPr lIns="0" tIns="0" rIns="0" bIns="0" rtlCol="0" anchor="t">
            <a:spAutoFit/>
          </a:bodyPr>
          <a:lstStyle/>
          <a:p>
            <a:pPr algn="ctr">
              <a:lnSpc>
                <a:spcPts val="4339"/>
              </a:lnSpc>
              <a:spcBef>
                <a:spcPct val="0"/>
              </a:spcBef>
            </a:pPr>
            <a:r>
              <a:rPr lang="en-US" sz="3099" spc="77">
                <a:solidFill>
                  <a:srgbClr val="FFFFFF"/>
                </a:solidFill>
                <a:latin typeface="Montserrat Extra-Bold"/>
              </a:rPr>
              <a:t>Real-time Statistics</a:t>
            </a:r>
          </a:p>
        </p:txBody>
      </p:sp>
      <p:sp>
        <p:nvSpPr>
          <p:cNvPr id="16" name="TextBox 16"/>
          <p:cNvSpPr txBox="1"/>
          <p:nvPr/>
        </p:nvSpPr>
        <p:spPr>
          <a:xfrm>
            <a:off x="10331081" y="7146407"/>
            <a:ext cx="2919904" cy="23329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rimo"/>
              </a:rPr>
              <a:t>Real-time statistics/graphs for cricket matches allowing users to stay updated with the latest scores, player performance, and team rankings.</a:t>
            </a:r>
          </a:p>
        </p:txBody>
      </p:sp>
      <p:sp>
        <p:nvSpPr>
          <p:cNvPr id="17" name="TextBox 17"/>
          <p:cNvSpPr txBox="1"/>
          <p:nvPr/>
        </p:nvSpPr>
        <p:spPr>
          <a:xfrm>
            <a:off x="14656764" y="7185031"/>
            <a:ext cx="2969308" cy="9994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rimo"/>
              </a:rPr>
              <a:t>No Authentication required for general users to see matches</a:t>
            </a:r>
          </a:p>
        </p:txBody>
      </p:sp>
      <p:sp>
        <p:nvSpPr>
          <p:cNvPr id="18" name="TextBox 18"/>
          <p:cNvSpPr txBox="1"/>
          <p:nvPr/>
        </p:nvSpPr>
        <p:spPr>
          <a:xfrm>
            <a:off x="1522684" y="7146407"/>
            <a:ext cx="2447951" cy="2666365"/>
          </a:xfrm>
          <a:prstGeom prst="rect">
            <a:avLst/>
          </a:prstGeom>
        </p:spPr>
        <p:txBody>
          <a:bodyPr lIns="0" tIns="0" rIns="0" bIns="0" rtlCol="0" anchor="t">
            <a:spAutoFit/>
          </a:bodyPr>
          <a:lstStyle/>
          <a:p>
            <a:pPr algn="ctr">
              <a:lnSpc>
                <a:spcPts val="2659"/>
              </a:lnSpc>
            </a:pPr>
            <a:r>
              <a:rPr lang="en-US" sz="1899">
                <a:solidFill>
                  <a:srgbClr val="FFFFFF"/>
                </a:solidFill>
                <a:latin typeface="Arimo"/>
              </a:rPr>
              <a:t>Stat11's clean and intuitive user interface makes it easy for users to access real-time statistics and analysis for cricket matches.</a:t>
            </a:r>
          </a:p>
          <a:p>
            <a:pPr algn="ctr">
              <a:lnSpc>
                <a:spcPts val="2659"/>
              </a:lnSpc>
              <a:spcBef>
                <a:spcPct val="0"/>
              </a:spcBef>
            </a:pPr>
            <a:endParaRPr lang="en-US" sz="1899">
              <a:solidFill>
                <a:srgbClr val="FFFFFF"/>
              </a:solidFill>
              <a:latin typeface="Arimo"/>
            </a:endParaRPr>
          </a:p>
        </p:txBody>
      </p:sp>
      <p:pic>
        <p:nvPicPr>
          <p:cNvPr id="19" name="Picture 19"/>
          <p:cNvPicPr>
            <a:picLocks noChangeAspect="1"/>
          </p:cNvPicPr>
          <p:nvPr/>
        </p:nvPicPr>
        <p:blipFill>
          <a:blip r:embed="rId12"/>
          <a:srcRect/>
          <a:stretch>
            <a:fillRect/>
          </a:stretch>
        </p:blipFill>
        <p:spPr>
          <a:xfrm>
            <a:off x="16141418" y="410686"/>
            <a:ext cx="1523186" cy="618014"/>
          </a:xfrm>
          <a:prstGeom prst="rect">
            <a:avLst/>
          </a:prstGeom>
        </p:spPr>
      </p:pic>
      <p:pic>
        <p:nvPicPr>
          <p:cNvPr id="21" name="Audio 20">
            <a:hlinkClick r:id="" action="ppaction://media"/>
            <a:extLst>
              <a:ext uri="{FF2B5EF4-FFF2-40B4-BE49-F238E27FC236}">
                <a16:creationId xmlns:a16="http://schemas.microsoft.com/office/drawing/2014/main" id="{1E6899D6-2CCE-931C-227A-B0B706A7172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223"/>
    </mc:Choice>
    <mc:Fallback>
      <p:transition spd="slow" advTm="32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44858" y="-3364563"/>
            <a:ext cx="16413666" cy="21857949"/>
            <a:chOff x="0" y="0"/>
            <a:chExt cx="915764" cy="1219515"/>
          </a:xfrm>
        </p:grpSpPr>
        <p:sp>
          <p:nvSpPr>
            <p:cNvPr id="3" name="Freeform 3"/>
            <p:cNvSpPr/>
            <p:nvPr/>
          </p:nvSpPr>
          <p:spPr>
            <a:xfrm>
              <a:off x="0" y="0"/>
              <a:ext cx="915764" cy="1219515"/>
            </a:xfrm>
            <a:custGeom>
              <a:avLst/>
              <a:gdLst/>
              <a:ahLst/>
              <a:cxnLst/>
              <a:rect l="l" t="t" r="r" b="b"/>
              <a:pathLst>
                <a:path w="915764" h="1219515">
                  <a:moveTo>
                    <a:pt x="0" y="0"/>
                  </a:moveTo>
                  <a:lnTo>
                    <a:pt x="915764" y="0"/>
                  </a:lnTo>
                  <a:lnTo>
                    <a:pt x="915764" y="1219515"/>
                  </a:lnTo>
                  <a:lnTo>
                    <a:pt x="0" y="1219515"/>
                  </a:lnTo>
                  <a:close/>
                </a:path>
              </a:pathLst>
            </a:custGeom>
            <a:solidFill>
              <a:srgbClr val="000000">
                <a:alpha val="63922"/>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75567" y="-5108501"/>
            <a:ext cx="9808535" cy="980853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48000" y="7564411"/>
            <a:ext cx="8086060" cy="808606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1408937" y="4183002"/>
            <a:ext cx="12718369" cy="9388469"/>
          </a:xfrm>
          <a:prstGeom prst="rect">
            <a:avLst/>
          </a:prstGeom>
        </p:spPr>
      </p:pic>
      <p:pic>
        <p:nvPicPr>
          <p:cNvPr id="8" name="Picture 8"/>
          <p:cNvPicPr>
            <a:picLocks noChangeAspect="1"/>
          </p:cNvPicPr>
          <p:nvPr/>
        </p:nvPicPr>
        <p:blipFill>
          <a:blip r:embed="rId10"/>
          <a:srcRect/>
          <a:stretch>
            <a:fillRect/>
          </a:stretch>
        </p:blipFill>
        <p:spPr>
          <a:xfrm rot="1953174">
            <a:off x="-1546933" y="8530300"/>
            <a:ext cx="5153321" cy="3040459"/>
          </a:xfrm>
          <a:prstGeom prst="rect">
            <a:avLst/>
          </a:prstGeom>
        </p:spPr>
      </p:pic>
      <p:pic>
        <p:nvPicPr>
          <p:cNvPr id="9" name="Picture 9"/>
          <p:cNvPicPr>
            <a:picLocks noChangeAspect="1"/>
          </p:cNvPicPr>
          <p:nvPr/>
        </p:nvPicPr>
        <p:blipFill>
          <a:blip r:embed="rId11"/>
          <a:srcRect/>
          <a:stretch>
            <a:fillRect/>
          </a:stretch>
        </p:blipFill>
        <p:spPr>
          <a:xfrm>
            <a:off x="15799398" y="5533079"/>
            <a:ext cx="6888896" cy="7185289"/>
          </a:xfrm>
          <a:prstGeom prst="rect">
            <a:avLst/>
          </a:prstGeom>
        </p:spPr>
      </p:pic>
      <p:grpSp>
        <p:nvGrpSpPr>
          <p:cNvPr id="10" name="Group 10"/>
          <p:cNvGrpSpPr/>
          <p:nvPr/>
        </p:nvGrpSpPr>
        <p:grpSpPr>
          <a:xfrm rot="6751560">
            <a:off x="-7510468" y="-6574023"/>
            <a:ext cx="14075987" cy="12229076"/>
            <a:chOff x="0" y="0"/>
            <a:chExt cx="812800" cy="706152"/>
          </a:xfrm>
        </p:grpSpPr>
        <p:sp>
          <p:nvSpPr>
            <p:cNvPr id="11" name="Freeform 11"/>
            <p:cNvSpPr/>
            <p:nvPr/>
          </p:nvSpPr>
          <p:spPr>
            <a:xfrm>
              <a:off x="0" y="0"/>
              <a:ext cx="812800" cy="706152"/>
            </a:xfrm>
            <a:custGeom>
              <a:avLst/>
              <a:gdLst/>
              <a:ahLst/>
              <a:cxnLst/>
              <a:rect l="l" t="t" r="r" b="b"/>
              <a:pathLst>
                <a:path w="812800" h="706152">
                  <a:moveTo>
                    <a:pt x="406400" y="0"/>
                  </a:moveTo>
                  <a:lnTo>
                    <a:pt x="812800" y="706152"/>
                  </a:lnTo>
                  <a:lnTo>
                    <a:pt x="0" y="706152"/>
                  </a:lnTo>
                  <a:lnTo>
                    <a:pt x="406400" y="0"/>
                  </a:lnTo>
                  <a:close/>
                </a:path>
              </a:pathLst>
            </a:custGeom>
            <a:solidFill>
              <a:srgbClr val="FFFFFF">
                <a:alpha val="63922"/>
              </a:srgbClr>
            </a:solidFill>
          </p:spPr>
        </p:sp>
        <p:sp>
          <p:nvSpPr>
            <p:cNvPr id="12" name="TextBox 12"/>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00211" y="3169114"/>
            <a:ext cx="583406" cy="583406"/>
          </a:xfrm>
          <a:prstGeom prst="rect">
            <a:avLst/>
          </a:prstGeom>
        </p:spPr>
      </p:pic>
      <p:sp>
        <p:nvSpPr>
          <p:cNvPr id="14" name="TextBox 14"/>
          <p:cNvSpPr txBox="1"/>
          <p:nvPr/>
        </p:nvSpPr>
        <p:spPr>
          <a:xfrm>
            <a:off x="529456" y="624443"/>
            <a:ext cx="3152105" cy="894082"/>
          </a:xfrm>
          <a:prstGeom prst="rect">
            <a:avLst/>
          </a:prstGeom>
        </p:spPr>
        <p:txBody>
          <a:bodyPr lIns="0" tIns="0" rIns="0" bIns="0" rtlCol="0" anchor="t">
            <a:spAutoFit/>
          </a:bodyPr>
          <a:lstStyle/>
          <a:p>
            <a:pPr algn="ctr">
              <a:lnSpc>
                <a:spcPts val="7419"/>
              </a:lnSpc>
              <a:spcBef>
                <a:spcPct val="0"/>
              </a:spcBef>
            </a:pPr>
            <a:r>
              <a:rPr lang="en-US" sz="5299">
                <a:solidFill>
                  <a:srgbClr val="000000"/>
                </a:solidFill>
                <a:latin typeface="Montserrat Extra-Bold"/>
              </a:rPr>
              <a:t>Features</a:t>
            </a:r>
          </a:p>
        </p:txBody>
      </p:sp>
      <p:sp>
        <p:nvSpPr>
          <p:cNvPr id="15" name="TextBox 15"/>
          <p:cNvSpPr txBox="1"/>
          <p:nvPr/>
        </p:nvSpPr>
        <p:spPr>
          <a:xfrm>
            <a:off x="2510689" y="3192847"/>
            <a:ext cx="4271111" cy="486223"/>
          </a:xfrm>
          <a:prstGeom prst="rect">
            <a:avLst/>
          </a:prstGeom>
        </p:spPr>
        <p:txBody>
          <a:bodyPr wrap="square" lIns="0" tIns="0" rIns="0" bIns="0" rtlCol="0" anchor="t">
            <a:spAutoFit/>
          </a:bodyPr>
          <a:lstStyle/>
          <a:p>
            <a:pPr algn="ctr">
              <a:lnSpc>
                <a:spcPts val="4060"/>
              </a:lnSpc>
              <a:spcBef>
                <a:spcPct val="0"/>
              </a:spcBef>
            </a:pPr>
            <a:r>
              <a:rPr lang="en-US" sz="2900" dirty="0">
                <a:solidFill>
                  <a:srgbClr val="FFFFFF"/>
                </a:solidFill>
                <a:latin typeface="Montserrat Extra-Bold Bold"/>
              </a:rPr>
              <a:t>Clean user interface:</a:t>
            </a:r>
          </a:p>
        </p:txBody>
      </p:sp>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087810" y="3169114"/>
            <a:ext cx="583406" cy="583406"/>
          </a:xfrm>
          <a:prstGeom prst="rect">
            <a:avLst/>
          </a:prstGeom>
        </p:spPr>
      </p:pic>
      <p:sp>
        <p:nvSpPr>
          <p:cNvPr id="17" name="TextBox 17"/>
          <p:cNvSpPr txBox="1"/>
          <p:nvPr/>
        </p:nvSpPr>
        <p:spPr>
          <a:xfrm>
            <a:off x="10899814" y="3192847"/>
            <a:ext cx="2843409" cy="486223"/>
          </a:xfrm>
          <a:prstGeom prst="rect">
            <a:avLst/>
          </a:prstGeom>
        </p:spPr>
        <p:txBody>
          <a:bodyPr wrap="square" lIns="0" tIns="0" rIns="0" bIns="0" rtlCol="0" anchor="t">
            <a:spAutoFit/>
          </a:bodyPr>
          <a:lstStyle/>
          <a:p>
            <a:pPr algn="ctr">
              <a:lnSpc>
                <a:spcPts val="4060"/>
              </a:lnSpc>
              <a:spcBef>
                <a:spcPct val="0"/>
              </a:spcBef>
            </a:pPr>
            <a:r>
              <a:rPr lang="en-US" sz="2900" dirty="0">
                <a:solidFill>
                  <a:srgbClr val="FFFFFF"/>
                </a:solidFill>
                <a:latin typeface="Montserrat Extra-Bold"/>
              </a:rPr>
              <a:t>Open access:</a:t>
            </a:r>
          </a:p>
        </p:txBody>
      </p:sp>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00211" y="6199484"/>
            <a:ext cx="583406" cy="583406"/>
          </a:xfrm>
          <a:prstGeom prst="rect">
            <a:avLst/>
          </a:prstGeom>
        </p:spPr>
      </p:pic>
      <p:sp>
        <p:nvSpPr>
          <p:cNvPr id="19" name="TextBox 19"/>
          <p:cNvSpPr txBox="1"/>
          <p:nvPr/>
        </p:nvSpPr>
        <p:spPr>
          <a:xfrm>
            <a:off x="2510688" y="6223217"/>
            <a:ext cx="3204311" cy="486223"/>
          </a:xfrm>
          <a:prstGeom prst="rect">
            <a:avLst/>
          </a:prstGeom>
        </p:spPr>
        <p:txBody>
          <a:bodyPr wrap="square" lIns="0" tIns="0" rIns="0" bIns="0" rtlCol="0" anchor="t">
            <a:spAutoFit/>
          </a:bodyPr>
          <a:lstStyle/>
          <a:p>
            <a:pPr algn="ctr">
              <a:lnSpc>
                <a:spcPts val="4060"/>
              </a:lnSpc>
              <a:spcBef>
                <a:spcPct val="0"/>
              </a:spcBef>
            </a:pPr>
            <a:r>
              <a:rPr lang="en-US" sz="2900" dirty="0">
                <a:solidFill>
                  <a:srgbClr val="FFFFFF"/>
                </a:solidFill>
                <a:latin typeface="Montserrat Extra-Bold"/>
              </a:rPr>
              <a:t>Match analysis:</a:t>
            </a:r>
          </a:p>
        </p:txBody>
      </p:sp>
      <p:pic>
        <p:nvPicPr>
          <p:cNvPr id="20" name="Picture 2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087810" y="6338787"/>
            <a:ext cx="583406" cy="583406"/>
          </a:xfrm>
          <a:prstGeom prst="rect">
            <a:avLst/>
          </a:prstGeom>
        </p:spPr>
      </p:pic>
      <p:sp>
        <p:nvSpPr>
          <p:cNvPr id="21" name="TextBox 21"/>
          <p:cNvSpPr txBox="1"/>
          <p:nvPr/>
        </p:nvSpPr>
        <p:spPr>
          <a:xfrm>
            <a:off x="10899815" y="6362519"/>
            <a:ext cx="3933443" cy="486223"/>
          </a:xfrm>
          <a:prstGeom prst="rect">
            <a:avLst/>
          </a:prstGeom>
        </p:spPr>
        <p:txBody>
          <a:bodyPr wrap="square" lIns="0" tIns="0" rIns="0" bIns="0" rtlCol="0" anchor="t">
            <a:spAutoFit/>
          </a:bodyPr>
          <a:lstStyle/>
          <a:p>
            <a:pPr algn="ctr">
              <a:lnSpc>
                <a:spcPts val="4060"/>
              </a:lnSpc>
              <a:spcBef>
                <a:spcPct val="0"/>
              </a:spcBef>
            </a:pPr>
            <a:r>
              <a:rPr lang="en-US" sz="2900" dirty="0">
                <a:solidFill>
                  <a:srgbClr val="FFFFFF"/>
                </a:solidFill>
                <a:latin typeface="Montserrat Extra-Bold"/>
              </a:rPr>
              <a:t>Interactive charts:</a:t>
            </a:r>
          </a:p>
        </p:txBody>
      </p:sp>
      <p:sp>
        <p:nvSpPr>
          <p:cNvPr id="22" name="TextBox 22"/>
          <p:cNvSpPr txBox="1"/>
          <p:nvPr/>
        </p:nvSpPr>
        <p:spPr>
          <a:xfrm>
            <a:off x="1700211" y="4100745"/>
            <a:ext cx="5559189" cy="1332865"/>
          </a:xfrm>
          <a:prstGeom prst="rect">
            <a:avLst/>
          </a:prstGeom>
        </p:spPr>
        <p:txBody>
          <a:bodyPr lIns="0" tIns="0" rIns="0" bIns="0" rtlCol="0" anchor="t">
            <a:spAutoFit/>
          </a:bodyPr>
          <a:lstStyle/>
          <a:p>
            <a:pPr algn="ctr">
              <a:lnSpc>
                <a:spcPts val="2659"/>
              </a:lnSpc>
              <a:spcBef>
                <a:spcPct val="0"/>
              </a:spcBef>
            </a:pPr>
            <a:r>
              <a:rPr lang="en-US" sz="1899" dirty="0">
                <a:solidFill>
                  <a:srgbClr val="FFFFFF"/>
                </a:solidFill>
                <a:latin typeface="Arimo"/>
              </a:rPr>
              <a:t>Stat11 has a clean and intuitive user interface, making it easy for users to access and use the app. The user interface is designed to be user-friendly and provide a seamless experience.</a:t>
            </a:r>
          </a:p>
        </p:txBody>
      </p:sp>
      <p:sp>
        <p:nvSpPr>
          <p:cNvPr id="23" name="TextBox 23"/>
          <p:cNvSpPr txBox="1"/>
          <p:nvPr/>
        </p:nvSpPr>
        <p:spPr>
          <a:xfrm>
            <a:off x="10240210" y="4240048"/>
            <a:ext cx="5559189" cy="9994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rimo"/>
              </a:rPr>
              <a:t>The app is open to the general public, meaning that users don't need to authenticate or login to access the app.</a:t>
            </a:r>
          </a:p>
        </p:txBody>
      </p:sp>
      <p:sp>
        <p:nvSpPr>
          <p:cNvPr id="24" name="TextBox 24"/>
          <p:cNvSpPr txBox="1"/>
          <p:nvPr/>
        </p:nvSpPr>
        <p:spPr>
          <a:xfrm>
            <a:off x="1700211" y="7201989"/>
            <a:ext cx="5559189" cy="9994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rimo"/>
              </a:rPr>
              <a:t>The app provides match analysis for cricket matches, allowing users to view detailed insights into the performance of teams and players.</a:t>
            </a:r>
          </a:p>
        </p:txBody>
      </p:sp>
      <p:sp>
        <p:nvSpPr>
          <p:cNvPr id="25" name="TextBox 25"/>
          <p:cNvSpPr txBox="1"/>
          <p:nvPr/>
        </p:nvSpPr>
        <p:spPr>
          <a:xfrm>
            <a:off x="10087810" y="7341292"/>
            <a:ext cx="5559189" cy="166624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rimo"/>
              </a:rPr>
              <a:t> The app features interactive charts that allow users to analyze and compare data easily. Users can customize the charts to show specific data and view trends over time.</a:t>
            </a:r>
          </a:p>
          <a:p>
            <a:pPr algn="ctr">
              <a:lnSpc>
                <a:spcPts val="2659"/>
              </a:lnSpc>
              <a:spcBef>
                <a:spcPct val="0"/>
              </a:spcBef>
            </a:pPr>
            <a:endParaRPr lang="en-US" sz="1899">
              <a:solidFill>
                <a:srgbClr val="FFFFFF"/>
              </a:solidFill>
              <a:latin typeface="Arimo"/>
            </a:endParaRPr>
          </a:p>
        </p:txBody>
      </p:sp>
      <p:pic>
        <p:nvPicPr>
          <p:cNvPr id="26" name="Picture 26"/>
          <p:cNvPicPr>
            <a:picLocks noChangeAspect="1"/>
          </p:cNvPicPr>
          <p:nvPr/>
        </p:nvPicPr>
        <p:blipFill>
          <a:blip r:embed="rId14"/>
          <a:srcRect/>
          <a:stretch>
            <a:fillRect/>
          </a:stretch>
        </p:blipFill>
        <p:spPr>
          <a:xfrm>
            <a:off x="16141418" y="410686"/>
            <a:ext cx="1523186" cy="618014"/>
          </a:xfrm>
          <a:prstGeom prst="rect">
            <a:avLst/>
          </a:prstGeom>
        </p:spPr>
      </p:pic>
      <p:pic>
        <p:nvPicPr>
          <p:cNvPr id="27" name="Audio 26">
            <a:hlinkClick r:id="" action="ppaction://media"/>
            <a:extLst>
              <a:ext uri="{FF2B5EF4-FFF2-40B4-BE49-F238E27FC236}">
                <a16:creationId xmlns:a16="http://schemas.microsoft.com/office/drawing/2014/main" id="{2DC72A1F-1581-A9C0-9F73-74FAB040E2E6}"/>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480"/>
    </mc:Choice>
    <mc:Fallback>
      <p:transition spd="slow" advTm="3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33134">
            <a:off x="-234626" y="7511228"/>
            <a:ext cx="8732717" cy="6446333"/>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686091" y="-3553501"/>
            <a:ext cx="7966832" cy="7966832"/>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2719" r="38317"/>
          <a:stretch>
            <a:fillRect/>
          </a:stretch>
        </p:blipFill>
        <p:spPr>
          <a:xfrm>
            <a:off x="13500499" y="-175159"/>
            <a:ext cx="7517602" cy="10637319"/>
          </a:xfrm>
          <a:prstGeom prst="rect">
            <a:avLst/>
          </a:prstGeom>
        </p:spPr>
      </p:pic>
      <p:pic>
        <p:nvPicPr>
          <p:cNvPr id="5" name="Picture 5"/>
          <p:cNvPicPr>
            <a:picLocks noChangeAspect="1"/>
          </p:cNvPicPr>
          <p:nvPr/>
        </p:nvPicPr>
        <p:blipFill>
          <a:blip r:embed="rId10"/>
          <a:srcRect/>
          <a:stretch>
            <a:fillRect/>
          </a:stretch>
        </p:blipFill>
        <p:spPr>
          <a:xfrm>
            <a:off x="1028700" y="3828931"/>
            <a:ext cx="5787939" cy="4114800"/>
          </a:xfrm>
          <a:prstGeom prst="rect">
            <a:avLst/>
          </a:prstGeom>
        </p:spPr>
      </p:pic>
      <p:pic>
        <p:nvPicPr>
          <p:cNvPr id="6" name="Picture 6"/>
          <p:cNvPicPr>
            <a:picLocks noChangeAspect="1"/>
          </p:cNvPicPr>
          <p:nvPr/>
        </p:nvPicPr>
        <p:blipFill>
          <a:blip r:embed="rId11"/>
          <a:srcRect/>
          <a:stretch>
            <a:fillRect/>
          </a:stretch>
        </p:blipFill>
        <p:spPr>
          <a:xfrm>
            <a:off x="11468329" y="3828931"/>
            <a:ext cx="5751188" cy="4114800"/>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210321" y="5102041"/>
            <a:ext cx="1867358" cy="784290"/>
          </a:xfrm>
          <a:prstGeom prst="rect">
            <a:avLst/>
          </a:prstGeom>
        </p:spPr>
      </p:pic>
      <p:sp>
        <p:nvSpPr>
          <p:cNvPr id="8" name="TextBox 8"/>
          <p:cNvSpPr txBox="1"/>
          <p:nvPr/>
        </p:nvSpPr>
        <p:spPr>
          <a:xfrm>
            <a:off x="2673160" y="2791664"/>
            <a:ext cx="2499019" cy="542918"/>
          </a:xfrm>
          <a:prstGeom prst="rect">
            <a:avLst/>
          </a:prstGeom>
        </p:spPr>
        <p:txBody>
          <a:bodyPr lIns="0" tIns="0" rIns="0" bIns="0" rtlCol="0" anchor="t">
            <a:spAutoFit/>
          </a:bodyPr>
          <a:lstStyle/>
          <a:p>
            <a:pPr>
              <a:lnSpc>
                <a:spcPts val="4200"/>
              </a:lnSpc>
              <a:spcBef>
                <a:spcPct val="0"/>
              </a:spcBef>
            </a:pPr>
            <a:r>
              <a:rPr lang="en-US" sz="3000" spc="150">
                <a:solidFill>
                  <a:srgbClr val="FFFFFF"/>
                </a:solidFill>
                <a:latin typeface="Poppins Medium"/>
              </a:rPr>
              <a:t>LOGIN PAGE</a:t>
            </a:r>
          </a:p>
        </p:txBody>
      </p:sp>
      <p:sp>
        <p:nvSpPr>
          <p:cNvPr id="9" name="TextBox 9"/>
          <p:cNvSpPr txBox="1"/>
          <p:nvPr/>
        </p:nvSpPr>
        <p:spPr>
          <a:xfrm>
            <a:off x="6748835" y="923925"/>
            <a:ext cx="4790330" cy="953135"/>
          </a:xfrm>
          <a:prstGeom prst="rect">
            <a:avLst/>
          </a:prstGeom>
        </p:spPr>
        <p:txBody>
          <a:bodyPr lIns="0" tIns="0" rIns="0" bIns="0" rtlCol="0" anchor="t">
            <a:spAutoFit/>
          </a:bodyPr>
          <a:lstStyle/>
          <a:p>
            <a:pPr>
              <a:lnSpc>
                <a:spcPts val="7840"/>
              </a:lnSpc>
              <a:spcBef>
                <a:spcPct val="0"/>
              </a:spcBef>
            </a:pPr>
            <a:r>
              <a:rPr lang="en-US" sz="5600" spc="140">
                <a:solidFill>
                  <a:srgbClr val="FFFFFF"/>
                </a:solidFill>
                <a:latin typeface="Montserrat Extra-Bold"/>
              </a:rPr>
              <a:t>USER FLOW</a:t>
            </a:r>
          </a:p>
        </p:txBody>
      </p:sp>
      <p:sp>
        <p:nvSpPr>
          <p:cNvPr id="10" name="TextBox 10"/>
          <p:cNvSpPr txBox="1"/>
          <p:nvPr/>
        </p:nvSpPr>
        <p:spPr>
          <a:xfrm>
            <a:off x="12959618" y="2791664"/>
            <a:ext cx="2848175" cy="542918"/>
          </a:xfrm>
          <a:prstGeom prst="rect">
            <a:avLst/>
          </a:prstGeom>
        </p:spPr>
        <p:txBody>
          <a:bodyPr lIns="0" tIns="0" rIns="0" bIns="0" rtlCol="0" anchor="t">
            <a:spAutoFit/>
          </a:bodyPr>
          <a:lstStyle/>
          <a:p>
            <a:pPr>
              <a:lnSpc>
                <a:spcPts val="4200"/>
              </a:lnSpc>
              <a:spcBef>
                <a:spcPct val="0"/>
              </a:spcBef>
            </a:pPr>
            <a:r>
              <a:rPr lang="en-US" sz="3000" spc="150">
                <a:solidFill>
                  <a:srgbClr val="FFFFFF"/>
                </a:solidFill>
                <a:latin typeface="Poppins Medium"/>
              </a:rPr>
              <a:t>SIGN UP PAGE</a:t>
            </a:r>
          </a:p>
        </p:txBody>
      </p:sp>
      <p:pic>
        <p:nvPicPr>
          <p:cNvPr id="11" name="Picture 11"/>
          <p:cNvPicPr>
            <a:picLocks noChangeAspect="1"/>
          </p:cNvPicPr>
          <p:nvPr/>
        </p:nvPicPr>
        <p:blipFill>
          <a:blip r:embed="rId14"/>
          <a:srcRect/>
          <a:stretch>
            <a:fillRect/>
          </a:stretch>
        </p:blipFill>
        <p:spPr>
          <a:xfrm>
            <a:off x="16141418" y="410686"/>
            <a:ext cx="1523186" cy="618014"/>
          </a:xfrm>
          <a:prstGeom prst="rect">
            <a:avLst/>
          </a:prstGeom>
        </p:spPr>
      </p:pic>
      <p:pic>
        <p:nvPicPr>
          <p:cNvPr id="12" name="Audio 11">
            <a:hlinkClick r:id="" action="ppaction://media"/>
            <a:extLst>
              <a:ext uri="{FF2B5EF4-FFF2-40B4-BE49-F238E27FC236}">
                <a16:creationId xmlns:a16="http://schemas.microsoft.com/office/drawing/2014/main" id="{700FD961-6D63-13F9-B592-DE2F3957196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671"/>
    </mc:Choice>
    <mc:Fallback>
      <p:transition spd="slow" advTm="54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4044" y="1024236"/>
            <a:ext cx="6896632" cy="6896632"/>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831439" y="3191290"/>
            <a:ext cx="8086060" cy="8086060"/>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1928816" y="449266"/>
            <a:ext cx="12718369" cy="9388469"/>
          </a:xfrm>
          <a:prstGeom prst="rect">
            <a:avLst/>
          </a:prstGeom>
        </p:spPr>
      </p:pic>
      <p:pic>
        <p:nvPicPr>
          <p:cNvPr id="5" name="Picture 5"/>
          <p:cNvPicPr>
            <a:picLocks noChangeAspect="1"/>
          </p:cNvPicPr>
          <p:nvPr/>
        </p:nvPicPr>
        <p:blipFill>
          <a:blip r:embed="rId10"/>
          <a:srcRect/>
          <a:stretch>
            <a:fillRect/>
          </a:stretch>
        </p:blipFill>
        <p:spPr>
          <a:xfrm>
            <a:off x="-2600624" y="6485355"/>
            <a:ext cx="5366128" cy="5017329"/>
          </a:xfrm>
          <a:prstGeom prst="rect">
            <a:avLst/>
          </a:prstGeom>
        </p:spPr>
      </p:pic>
      <p:pic>
        <p:nvPicPr>
          <p:cNvPr id="6" name="Picture 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717370" y="5563570"/>
            <a:ext cx="1867358" cy="784290"/>
          </a:xfrm>
          <a:prstGeom prst="rect">
            <a:avLst/>
          </a:prstGeom>
        </p:spPr>
      </p:pic>
      <p:pic>
        <p:nvPicPr>
          <p:cNvPr id="7" name="Picture 7"/>
          <p:cNvPicPr>
            <a:picLocks noChangeAspect="1"/>
          </p:cNvPicPr>
          <p:nvPr/>
        </p:nvPicPr>
        <p:blipFill>
          <a:blip r:embed="rId13"/>
          <a:srcRect/>
          <a:stretch>
            <a:fillRect/>
          </a:stretch>
        </p:blipFill>
        <p:spPr>
          <a:xfrm>
            <a:off x="16141418" y="410686"/>
            <a:ext cx="1523186" cy="618014"/>
          </a:xfrm>
          <a:prstGeom prst="rect">
            <a:avLst/>
          </a:prstGeom>
        </p:spPr>
      </p:pic>
      <p:pic>
        <p:nvPicPr>
          <p:cNvPr id="8" name="Picture 8"/>
          <p:cNvPicPr>
            <a:picLocks noChangeAspect="1"/>
          </p:cNvPicPr>
          <p:nvPr/>
        </p:nvPicPr>
        <p:blipFill>
          <a:blip r:embed="rId14"/>
          <a:srcRect l="20647" t="13048" r="21739" b="6181"/>
          <a:stretch>
            <a:fillRect/>
          </a:stretch>
        </p:blipFill>
        <p:spPr>
          <a:xfrm>
            <a:off x="11322257" y="3687916"/>
            <a:ext cx="5751545" cy="4535598"/>
          </a:xfrm>
          <a:prstGeom prst="rect">
            <a:avLst/>
          </a:prstGeom>
        </p:spPr>
      </p:pic>
      <p:pic>
        <p:nvPicPr>
          <p:cNvPr id="9" name="Picture 9"/>
          <p:cNvPicPr>
            <a:picLocks noChangeAspect="1"/>
          </p:cNvPicPr>
          <p:nvPr/>
        </p:nvPicPr>
        <p:blipFill>
          <a:blip r:embed="rId15"/>
          <a:srcRect/>
          <a:stretch>
            <a:fillRect/>
          </a:stretch>
        </p:blipFill>
        <p:spPr>
          <a:xfrm>
            <a:off x="662980" y="3687916"/>
            <a:ext cx="7316861" cy="4535598"/>
          </a:xfrm>
          <a:prstGeom prst="rect">
            <a:avLst/>
          </a:prstGeom>
        </p:spPr>
      </p:pic>
      <p:sp>
        <p:nvSpPr>
          <p:cNvPr id="10" name="TextBox 10"/>
          <p:cNvSpPr txBox="1"/>
          <p:nvPr/>
        </p:nvSpPr>
        <p:spPr>
          <a:xfrm>
            <a:off x="2765504" y="2544198"/>
            <a:ext cx="2904199" cy="542918"/>
          </a:xfrm>
          <a:prstGeom prst="rect">
            <a:avLst/>
          </a:prstGeom>
        </p:spPr>
        <p:txBody>
          <a:bodyPr lIns="0" tIns="0" rIns="0" bIns="0" rtlCol="0" anchor="t">
            <a:spAutoFit/>
          </a:bodyPr>
          <a:lstStyle/>
          <a:p>
            <a:pPr>
              <a:lnSpc>
                <a:spcPts val="4200"/>
              </a:lnSpc>
              <a:spcBef>
                <a:spcPct val="0"/>
              </a:spcBef>
            </a:pPr>
            <a:r>
              <a:rPr lang="en-US" sz="3000" spc="150">
                <a:solidFill>
                  <a:srgbClr val="FFFFFF"/>
                </a:solidFill>
                <a:latin typeface="Poppins Medium"/>
              </a:rPr>
              <a:t>HOME SCREEN</a:t>
            </a:r>
          </a:p>
        </p:txBody>
      </p:sp>
      <p:sp>
        <p:nvSpPr>
          <p:cNvPr id="11" name="TextBox 11"/>
          <p:cNvSpPr txBox="1"/>
          <p:nvPr/>
        </p:nvSpPr>
        <p:spPr>
          <a:xfrm>
            <a:off x="6649265" y="933450"/>
            <a:ext cx="4989470" cy="854075"/>
          </a:xfrm>
          <a:prstGeom prst="rect">
            <a:avLst/>
          </a:prstGeom>
        </p:spPr>
        <p:txBody>
          <a:bodyPr lIns="0" tIns="0" rIns="0" bIns="0" rtlCol="0" anchor="t">
            <a:spAutoFit/>
          </a:bodyPr>
          <a:lstStyle/>
          <a:p>
            <a:pPr>
              <a:lnSpc>
                <a:spcPts val="7000"/>
              </a:lnSpc>
              <a:spcBef>
                <a:spcPct val="0"/>
              </a:spcBef>
            </a:pPr>
            <a:r>
              <a:rPr lang="en-US" sz="5000" spc="250">
                <a:solidFill>
                  <a:srgbClr val="FFFFFF"/>
                </a:solidFill>
                <a:latin typeface="Montserrat Extra-Bold"/>
              </a:rPr>
              <a:t>ADMIN  VIEW</a:t>
            </a:r>
          </a:p>
        </p:txBody>
      </p:sp>
      <p:sp>
        <p:nvSpPr>
          <p:cNvPr id="12" name="TextBox 12"/>
          <p:cNvSpPr txBox="1"/>
          <p:nvPr/>
        </p:nvSpPr>
        <p:spPr>
          <a:xfrm>
            <a:off x="12965076" y="2544198"/>
            <a:ext cx="2904199" cy="542918"/>
          </a:xfrm>
          <a:prstGeom prst="rect">
            <a:avLst/>
          </a:prstGeom>
        </p:spPr>
        <p:txBody>
          <a:bodyPr lIns="0" tIns="0" rIns="0" bIns="0" rtlCol="0" anchor="t">
            <a:spAutoFit/>
          </a:bodyPr>
          <a:lstStyle/>
          <a:p>
            <a:pPr>
              <a:lnSpc>
                <a:spcPts val="4200"/>
              </a:lnSpc>
              <a:spcBef>
                <a:spcPct val="0"/>
              </a:spcBef>
            </a:pPr>
            <a:r>
              <a:rPr lang="en-US" sz="3000" spc="150">
                <a:solidFill>
                  <a:srgbClr val="FFFFFF"/>
                </a:solidFill>
                <a:latin typeface="Poppins Medium"/>
              </a:rPr>
              <a:t>ADD A MATCH</a:t>
            </a:r>
          </a:p>
        </p:txBody>
      </p:sp>
      <p:pic>
        <p:nvPicPr>
          <p:cNvPr id="14" name="Audio 13">
            <a:hlinkClick r:id="" action="ppaction://media"/>
            <a:extLst>
              <a:ext uri="{FF2B5EF4-FFF2-40B4-BE49-F238E27FC236}">
                <a16:creationId xmlns:a16="http://schemas.microsoft.com/office/drawing/2014/main" id="{5D80DF41-80FC-EF03-C507-33442FFB0837}"/>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984"/>
    </mc:Choice>
    <mc:Fallback>
      <p:transition spd="slow" advTm="77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33134">
            <a:off x="-234626" y="7511228"/>
            <a:ext cx="8732717" cy="6446333"/>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686091" y="-3553501"/>
            <a:ext cx="7966832" cy="7966832"/>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2719" r="38317"/>
          <a:stretch>
            <a:fillRect/>
          </a:stretch>
        </p:blipFill>
        <p:spPr>
          <a:xfrm>
            <a:off x="13500499" y="-175159"/>
            <a:ext cx="7517602" cy="10637319"/>
          </a:xfrm>
          <a:prstGeom prst="rect">
            <a:avLst/>
          </a:prstGeom>
        </p:spPr>
      </p:pic>
      <p:sp>
        <p:nvSpPr>
          <p:cNvPr id="9" name="TextBox 9"/>
          <p:cNvSpPr txBox="1"/>
          <p:nvPr/>
        </p:nvSpPr>
        <p:spPr>
          <a:xfrm>
            <a:off x="6748835" y="923925"/>
            <a:ext cx="4790330" cy="953135"/>
          </a:xfrm>
          <a:prstGeom prst="rect">
            <a:avLst/>
          </a:prstGeom>
        </p:spPr>
        <p:txBody>
          <a:bodyPr lIns="0" tIns="0" rIns="0" bIns="0" rtlCol="0" anchor="t">
            <a:spAutoFit/>
          </a:bodyPr>
          <a:lstStyle/>
          <a:p>
            <a:pPr>
              <a:lnSpc>
                <a:spcPts val="7840"/>
              </a:lnSpc>
              <a:spcBef>
                <a:spcPct val="0"/>
              </a:spcBef>
            </a:pPr>
            <a:r>
              <a:rPr lang="en-US" sz="5600" spc="140" dirty="0">
                <a:solidFill>
                  <a:srgbClr val="FFFFFF"/>
                </a:solidFill>
                <a:latin typeface="Montserrat Extra-Bold"/>
              </a:rPr>
              <a:t>Score Card</a:t>
            </a:r>
          </a:p>
        </p:txBody>
      </p:sp>
      <p:pic>
        <p:nvPicPr>
          <p:cNvPr id="11" name="Picture 11"/>
          <p:cNvPicPr>
            <a:picLocks noChangeAspect="1"/>
          </p:cNvPicPr>
          <p:nvPr/>
        </p:nvPicPr>
        <p:blipFill>
          <a:blip r:embed="rId10"/>
          <a:srcRect/>
          <a:stretch>
            <a:fillRect/>
          </a:stretch>
        </p:blipFill>
        <p:spPr>
          <a:xfrm>
            <a:off x="16141418" y="410686"/>
            <a:ext cx="1523186" cy="618014"/>
          </a:xfrm>
          <a:prstGeom prst="rect">
            <a:avLst/>
          </a:prstGeom>
        </p:spPr>
      </p:pic>
      <p:pic>
        <p:nvPicPr>
          <p:cNvPr id="12" name="Picture 11">
            <a:extLst>
              <a:ext uri="{FF2B5EF4-FFF2-40B4-BE49-F238E27FC236}">
                <a16:creationId xmlns:a16="http://schemas.microsoft.com/office/drawing/2014/main" id="{95C6657F-299D-B34C-895B-FED7591EBE79}"/>
              </a:ext>
            </a:extLst>
          </p:cNvPr>
          <p:cNvPicPr>
            <a:picLocks noChangeAspect="1"/>
          </p:cNvPicPr>
          <p:nvPr/>
        </p:nvPicPr>
        <p:blipFill rotWithShape="1">
          <a:blip r:embed="rId11"/>
          <a:srcRect l="3279" t="8170" r="3921" b="8170"/>
          <a:stretch/>
        </p:blipFill>
        <p:spPr>
          <a:xfrm>
            <a:off x="3734396" y="3130470"/>
            <a:ext cx="10819207" cy="5486399"/>
          </a:xfrm>
          <a:prstGeom prst="rect">
            <a:avLst/>
          </a:prstGeom>
        </p:spPr>
      </p:pic>
      <p:pic>
        <p:nvPicPr>
          <p:cNvPr id="13" name="Audio 12">
            <a:hlinkClick r:id="" action="ppaction://media"/>
            <a:extLst>
              <a:ext uri="{FF2B5EF4-FFF2-40B4-BE49-F238E27FC236}">
                <a16:creationId xmlns:a16="http://schemas.microsoft.com/office/drawing/2014/main" id="{667D05F8-F91A-BC09-0C1D-429CA76FAFD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1044642530"/>
      </p:ext>
    </p:extLst>
  </p:cSld>
  <p:clrMapOvr>
    <a:masterClrMapping/>
  </p:clrMapOvr>
  <mc:AlternateContent xmlns:mc="http://schemas.openxmlformats.org/markup-compatibility/2006">
    <mc:Choice xmlns:p14="http://schemas.microsoft.com/office/powerpoint/2010/main" Requires="p14">
      <p:transition spd="slow" p14:dur="2000" advTm="28606"/>
    </mc:Choice>
    <mc:Fallback>
      <p:transition spd="slow" advTm="28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B618D8F46B8B4EBB2545136D97098E" ma:contentTypeVersion="3" ma:contentTypeDescription="Create a new document." ma:contentTypeScope="" ma:versionID="8979839e2926d4e7cff8692d998be70d">
  <xsd:schema xmlns:xsd="http://www.w3.org/2001/XMLSchema" xmlns:xs="http://www.w3.org/2001/XMLSchema" xmlns:p="http://schemas.microsoft.com/office/2006/metadata/properties" xmlns:ns2="9fcef139-ed0d-40ed-8903-7c9a3afaff3d" targetNamespace="http://schemas.microsoft.com/office/2006/metadata/properties" ma:root="true" ma:fieldsID="2b856ba9ee9dcf3bd94796c9326baa3e" ns2:_="">
    <xsd:import namespace="9fcef139-ed0d-40ed-8903-7c9a3afaff3d"/>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ef139-ed0d-40ed-8903-7c9a3afaff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0A7547-DAC0-4BD3-91F2-7EB6A87D9B91}"/>
</file>

<file path=customXml/itemProps2.xml><?xml version="1.0" encoding="utf-8"?>
<ds:datastoreItem xmlns:ds="http://schemas.openxmlformats.org/officeDocument/2006/customXml" ds:itemID="{E62DA6BC-3D12-4E9A-9B08-7756EF52A8D1}"/>
</file>

<file path=customXml/itemProps3.xml><?xml version="1.0" encoding="utf-8"?>
<ds:datastoreItem xmlns:ds="http://schemas.openxmlformats.org/officeDocument/2006/customXml" ds:itemID="{9C8A6CB8-D5CF-40DF-BC74-7402454AE2E0}"/>
</file>

<file path=docProps/app.xml><?xml version="1.0" encoding="utf-8"?>
<Properties xmlns="http://schemas.openxmlformats.org/officeDocument/2006/extended-properties" xmlns:vt="http://schemas.openxmlformats.org/officeDocument/2006/docPropsVTypes">
  <TotalTime>101</TotalTime>
  <Words>646</Words>
  <Application>Microsoft Macintosh PowerPoint</Application>
  <PresentationFormat>Custom</PresentationFormat>
  <Paragraphs>63</Paragraphs>
  <Slides>15</Slides>
  <Notes>2</Notes>
  <HiddenSlides>0</HiddenSlides>
  <MMClips>15</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Calibri</vt:lpstr>
      <vt:lpstr>Telegraf Bold</vt:lpstr>
      <vt:lpstr>Montserrat Extra-Bold</vt:lpstr>
      <vt:lpstr>Aileron Regular Bold</vt:lpstr>
      <vt:lpstr>Poppins</vt:lpstr>
      <vt:lpstr>Arial</vt:lpstr>
      <vt:lpstr>Helvetica Neue</vt:lpstr>
      <vt:lpstr>Open Sans Light</vt:lpstr>
      <vt:lpstr>Poppins Medium</vt:lpstr>
      <vt:lpstr>Montserrat Extra-Bold Bold</vt:lpstr>
      <vt:lpstr>Arimo</vt:lpstr>
      <vt:lpstr>Söhne</vt:lpstr>
      <vt:lpstr>Aileron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Stat:11</dc:title>
  <cp:lastModifiedBy>AMANDEEP SINGH</cp:lastModifiedBy>
  <cp:revision>2</cp:revision>
  <dcterms:created xsi:type="dcterms:W3CDTF">2006-08-16T00:00:00Z</dcterms:created>
  <dcterms:modified xsi:type="dcterms:W3CDTF">2023-04-21T18:25:08Z</dcterms:modified>
  <dc:identifier>DAFgip2Whk8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0x0101002DB618D8F46B8B4EBB2545136D97098E</vt:lpwstr>
  </property>
</Properties>
</file>